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3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4608512"/>
          </a:xfrm>
        </p:spPr>
        <p:txBody>
          <a:bodyPr>
            <a:scene3d>
              <a:camera prst="orthographicFront"/>
              <a:lightRig rig="threePt" dir="t"/>
            </a:scene3d>
            <a:sp3d extrusionH="57150" prstMaterial="metal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Мой мир, мой городской,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 зеленый двор,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Ты мне, конечно же,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 и дорог и привычен,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Люблю тебя я и горжусь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 тобой мой двор.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Ты, навсегда, и больше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 всех мне симпатичен.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4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642918"/>
            <a:ext cx="6512511" cy="928694"/>
          </a:xfrm>
        </p:spPr>
        <p:txBody>
          <a:bodyPr/>
          <a:lstStyle/>
          <a:p>
            <a:pPr algn="l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проведения акции 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 у нас во дворе…»: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Приняли участие более 250 взрослых и детей города Камешково;</a:t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2.Провели более 25 различных мероприятий в день акции;</a:t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3.В итоге в адрес организаторов акции звучали только слова благодарности и пожелания сделать эту акцию постоянной;</a:t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А </a:t>
            </a:r>
            <a:r>
              <a:rPr lang="ru-RU" sz="1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организторы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акции это:</a:t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-комитет по молодежной политике ;</a:t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-председатели домовых  и уличных комитетов</a:t>
            </a:r>
            <a:r>
              <a:rPr lang="ru-RU" sz="18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бабушки и 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самые активные мамы и папы.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86409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НАС ВО ДВОРЕ...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mardanovana\Рабочий стол\АКЦИЯ\Все для мардановой)\дворовые виды спорта\imag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74539"/>
            <a:ext cx="6400800" cy="4269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34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620688"/>
            <a:ext cx="3229744" cy="58326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3744416" cy="583264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dirty="0" smtClean="0"/>
              <a:t>Самым главным событием  стало проведение нового для </a:t>
            </a:r>
            <a:r>
              <a:rPr lang="ru-RU" sz="2400" dirty="0" err="1" smtClean="0"/>
              <a:t>камешковцев</a:t>
            </a:r>
            <a:r>
              <a:rPr lang="ru-RU" sz="2400" dirty="0" smtClean="0"/>
              <a:t> праздника,  акции  «А у нас во дворе», которая была направлена на активизацию ресурсов городского сообщества для создания благожелательной городской среды и сохранения и развития культурных традиций. Акция проводилась  21 августа 2016 года.</a:t>
            </a:r>
          </a:p>
          <a:p>
            <a:pPr marL="45720" indent="0" algn="ctr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xid_84471" descr="DSCN318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9290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494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642918"/>
            <a:ext cx="6512511" cy="1214446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Улица Молодежная  возле дома №2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Проведена  коллективная фитнес-зарядка. Под жарким летним солнцем и взрослые, и дети делали различные упражнения и растяжки, отжимались и приседали - не просто разминались, а заряжали позитивом себя и других. 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mardanovana\Мои документы\Downloads\xlsyTLgTSh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700092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642918"/>
            <a:ext cx="6512511" cy="1500198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Улица Ленина возле домов №8, № 9;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Акция» «ЧИТАЮЩАЯ СКАМЕЙКА». Жители  </a:t>
            </a:r>
            <a:r>
              <a:rPr lang="ru-RU" sz="14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могли не 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заходя в помещение библиотеки, выбрать понравившуюся книгу. Так же в сквере была организована «читающая скамейка» где любой прохожий может присесть –почитать  либо забрать книгу для домашнего прочтения.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mardanovana\Рабочий стол\SAM_1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29"/>
            <a:ext cx="6357982" cy="392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642918"/>
            <a:ext cx="6512511" cy="1214446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Улица Комсомольская Площадь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 жителей улицы привлекла игра в городки, очень популярная во Владимирской области по инициативе Губернатора области </a:t>
            </a:r>
            <a:r>
              <a:rPr lang="ru-R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СветланыфЮрьевны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Орловой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++IMG_71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2143116"/>
            <a:ext cx="66675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642918"/>
            <a:ext cx="6512511" cy="1214446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Улица 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Смурова возле дома №4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микрорайоне № 3 собрались в рамках акции «А у нас во дворе…» юные шахматисты, и не только юные…. Даже был настоящий судья шахматного турнира .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++IMG_71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2143116"/>
            <a:ext cx="66198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642918"/>
            <a:ext cx="6512511" cy="1357322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Улица Зеленая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Бабушки  вместе с внуками и внучками  устроили конкурс рисунков на асфальте под названием «Пусть всегда будет солнце». После конкурса юные художники  отведали сладкие призы, приготовленные любимыми бабушками.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mardanovana\Рабочий стол\АКЦИЯ\DSCF6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50"/>
            <a:ext cx="6786610" cy="4214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642918"/>
            <a:ext cx="6512511" cy="928694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Улица  Володарского дом №6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этот день прошел конкурс </a:t>
            </a:r>
            <a:b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«Вместе дружная семья, мама, братик, ну и я»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mardanovana\Рабочий стол\DSC03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715172" cy="425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725</TotalTime>
  <Words>92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Мой мир, мой городской,  зеленый двор, Ты мне, конечно же,  и дорог и привычен, Люблю тебя я и горжусь  тобой мой двор. Ты, навсегда, и больше  всех мне симпатичен.</vt:lpstr>
      <vt:lpstr>А У НАС ВО ДВОРЕ...</vt:lpstr>
      <vt:lpstr>      </vt:lpstr>
      <vt:lpstr>Улица Молодежная  возле дома №2 Проведена  коллективная фитнес-зарядка. Под жарким летним солнцем и взрослые, и дети делали различные упражнения и растяжки, отжимались и приседали - не просто разминались, а заряжали позитивом себя и других. </vt:lpstr>
      <vt:lpstr>Улица Ленина возле домов №8, № 9; Акция» «ЧИТАЮЩАЯ СКАМЕЙКА». Жители  могли не заходя в помещение библиотеки, выбрать понравившуюся книгу. Так же в сквере была организована «читающая скамейка» где любой прохожий может присесть –почитать  либо забрать книгу для домашнего прочтения.</vt:lpstr>
      <vt:lpstr>Улица Комсомольская Площадь внимание жителей улицы привлекла игра в городки, очень популярная во Владимирской области по инициативе Губернатора области СветланыфЮрьевны Орловой</vt:lpstr>
      <vt:lpstr>Улица  Смурова возле дома №4 В микрорайоне № 3 собрались в рамках акции «А у нас во дворе…» юные шахматисты, и не только юные…. Даже был настоящий судья шахматного турнира .</vt:lpstr>
      <vt:lpstr>Улица Зеленая Бабушки  вместе с внуками и внучками  устроили конкурс рисунков на асфальте под названием «Пусть всегда будет солнце». После конкурса юные художники  отведали сладкие призы, приготовленные любимыми бабушками.</vt:lpstr>
      <vt:lpstr>Улица  Володарского дом №6 В этот день прошел конкурс  «Вместе дружная семья, мама, братик, ну и я»</vt:lpstr>
      <vt:lpstr>Итоги проведения акции  «А у нас во дворе…»:  1. Приняли участие более 250 взрослых и детей города Камешково;  2.Провели более 25 различных мероприятий в день акции;  3.В итоге в адрес организаторов акции звучали только слова благодарности и пожелания сделать эту акцию постоянной;  4. А организторы акции это: -комитет по молодежной политике ; -председатели домовых  и уличных комитетов, бабушки и самые активные мамы и папы.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дом – как свет и хлеб. Родной очаг – земля и небо. В спасение даны тебе, в каких бы ты заботах не был. </dc:title>
  <dc:creator>Ольга</dc:creator>
  <cp:lastModifiedBy>mardanovana</cp:lastModifiedBy>
  <cp:revision>87</cp:revision>
  <dcterms:created xsi:type="dcterms:W3CDTF">2016-07-24T16:50:58Z</dcterms:created>
  <dcterms:modified xsi:type="dcterms:W3CDTF">2016-10-31T11:58:22Z</dcterms:modified>
</cp:coreProperties>
</file>