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08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09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31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45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790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853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526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877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45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46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17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9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78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76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31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964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87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14AEB8-736A-48C3-AFE6-8C49CA2F852F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22787D-6F08-4D0A-B594-9BE8CF064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822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9698" y="955343"/>
            <a:ext cx="10131427" cy="28933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«О работе детских объединений Дома детского творчества Первомайского района»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831307" y="4777381"/>
            <a:ext cx="6878472" cy="1664362"/>
          </a:xfrm>
        </p:spPr>
        <p:txBody>
          <a:bodyPr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2800" dirty="0" smtClean="0"/>
              <a:t>Овчинникова Наталья </a:t>
            </a:r>
            <a:r>
              <a:rPr lang="ru-RU" sz="2800" dirty="0" err="1" smtClean="0"/>
              <a:t>викторовна</a:t>
            </a:r>
            <a:r>
              <a:rPr lang="ru-RU" sz="2400" dirty="0" smtClean="0"/>
              <a:t>, </a:t>
            </a:r>
          </a:p>
          <a:p>
            <a:pPr algn="r">
              <a:spcAft>
                <a:spcPts val="0"/>
              </a:spcAft>
            </a:pPr>
            <a:r>
              <a:rPr lang="ru-RU" sz="1800" dirty="0" smtClean="0"/>
              <a:t>Директор дома детского творчества </a:t>
            </a:r>
          </a:p>
          <a:p>
            <a:pPr algn="r">
              <a:spcAft>
                <a:spcPts val="0"/>
              </a:spcAft>
            </a:pPr>
            <a:r>
              <a:rPr lang="ru-RU" sz="1800" dirty="0" smtClean="0"/>
              <a:t>первомайского района г. </a:t>
            </a:r>
            <a:r>
              <a:rPr lang="ru-RU" sz="1800" dirty="0" err="1" smtClean="0"/>
              <a:t>ижевска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3705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881" y="0"/>
            <a:ext cx="11996382" cy="13716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Дом детского творчества Первомайского района г. </a:t>
            </a:r>
            <a:r>
              <a:rPr lang="ru-RU" sz="2800" b="1" dirty="0" err="1" smtClean="0"/>
              <a:t>ижевска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4267" y="1093796"/>
            <a:ext cx="6497779" cy="452908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82890" y="5622877"/>
            <a:ext cx="10058399" cy="100298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Официальный сайт - </a:t>
            </a:r>
            <a:r>
              <a:rPr lang="en-US" sz="3200" dirty="0" smtClean="0"/>
              <a:t>domdt.info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836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1236"/>
            <a:ext cx="12064621" cy="145626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Концертная программа, </a:t>
            </a:r>
            <a:br>
              <a:rPr lang="ru-RU" sz="4000" dirty="0" smtClean="0"/>
            </a:br>
            <a:r>
              <a:rPr lang="ru-RU" sz="4000" dirty="0" smtClean="0"/>
              <a:t>посвященная международному дню семьи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562" y="1847503"/>
            <a:ext cx="6149496" cy="4635184"/>
          </a:xfrm>
        </p:spPr>
      </p:pic>
    </p:spTree>
    <p:extLst>
      <p:ext uri="{BB962C8B-B14F-4D97-AF65-F5344CB8AC3E}">
        <p14:creationId xmlns:p14="http://schemas.microsoft.com/office/powerpoint/2010/main" xmlns="" val="40518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94" y="5045122"/>
            <a:ext cx="11136572" cy="14562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Дом детского творчества Первомайского района г. </a:t>
            </a:r>
            <a:r>
              <a:rPr lang="ru-RU" sz="2800" dirty="0" err="1" smtClean="0"/>
              <a:t>ижевска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2151" y="456007"/>
            <a:ext cx="6962457" cy="4852971"/>
          </a:xfrm>
        </p:spPr>
      </p:pic>
    </p:spTree>
    <p:extLst>
      <p:ext uri="{BB962C8B-B14F-4D97-AF65-F5344CB8AC3E}">
        <p14:creationId xmlns:p14="http://schemas.microsoft.com/office/powerpoint/2010/main" xmlns="" val="30494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Направления обучения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Художественное</a:t>
            </a:r>
          </a:p>
          <a:p>
            <a:r>
              <a:rPr lang="ru-RU" sz="3600" dirty="0" smtClean="0"/>
              <a:t>Социально-педагогическое</a:t>
            </a:r>
          </a:p>
          <a:p>
            <a:r>
              <a:rPr lang="ru-RU" sz="3600" dirty="0" smtClean="0"/>
              <a:t>Естественнонаучное</a:t>
            </a:r>
          </a:p>
          <a:p>
            <a:r>
              <a:rPr lang="ru-RU" sz="3600" dirty="0" err="1" smtClean="0"/>
              <a:t>Туристско</a:t>
            </a:r>
            <a:r>
              <a:rPr lang="ru-RU" sz="3600" dirty="0" smtClean="0"/>
              <a:t> – краеведческое</a:t>
            </a:r>
          </a:p>
          <a:p>
            <a:r>
              <a:rPr lang="ru-RU" sz="3600" dirty="0" err="1" smtClean="0"/>
              <a:t>Физкультурно</a:t>
            </a:r>
            <a:r>
              <a:rPr lang="ru-RU" sz="3600" dirty="0" smtClean="0"/>
              <a:t> - спортивное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4072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506" y="0"/>
            <a:ext cx="10131425" cy="1456267"/>
          </a:xfrm>
        </p:spPr>
        <p:txBody>
          <a:bodyPr/>
          <a:lstStyle/>
          <a:p>
            <a:pPr algn="ctr"/>
            <a:r>
              <a:rPr lang="ru-RU" dirty="0" smtClean="0"/>
              <a:t>Младшая возрастная группа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20" y="1650219"/>
            <a:ext cx="3827571" cy="28706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6681" y="2591886"/>
            <a:ext cx="3903941" cy="2915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7013" y="3687691"/>
            <a:ext cx="3634790" cy="27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8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pPr algn="ctr"/>
            <a:r>
              <a:rPr lang="ru-RU" dirty="0" smtClean="0"/>
              <a:t>Средняя возрастная группа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485" y="1131605"/>
            <a:ext cx="4041285" cy="303096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098" y="2345831"/>
            <a:ext cx="4757938" cy="3166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5364" y="3411940"/>
            <a:ext cx="4198961" cy="31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2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pPr algn="ctr"/>
            <a:r>
              <a:rPr lang="ru-RU" b="1" dirty="0" smtClean="0"/>
              <a:t>Старшая возрастная группа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088" y="1094926"/>
            <a:ext cx="4186861" cy="31401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510" y="2262117"/>
            <a:ext cx="4271338" cy="320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226" y="3632079"/>
            <a:ext cx="3956475" cy="300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1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804" y="4764073"/>
            <a:ext cx="6283425" cy="1312717"/>
          </a:xfrm>
        </p:spPr>
        <p:txBody>
          <a:bodyPr/>
          <a:lstStyle/>
          <a:p>
            <a:pPr algn="ctr"/>
            <a:r>
              <a:rPr lang="ru-RU" dirty="0" smtClean="0"/>
              <a:t>Коллективы учреждения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3370" y="865614"/>
            <a:ext cx="4129568" cy="274874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124" y="118207"/>
            <a:ext cx="3776393" cy="283229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3372" y="3143022"/>
            <a:ext cx="3633141" cy="2670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513" y="1779337"/>
            <a:ext cx="3636496" cy="27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4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279" y="0"/>
            <a:ext cx="10131425" cy="1456267"/>
          </a:xfrm>
        </p:spPr>
        <p:txBody>
          <a:bodyPr/>
          <a:lstStyle/>
          <a:p>
            <a:pPr algn="ctr"/>
            <a:r>
              <a:rPr lang="ru-RU" b="1" dirty="0" smtClean="0"/>
              <a:t>Проектная деятельность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818866"/>
            <a:ext cx="11532358" cy="5909479"/>
          </a:xfrm>
        </p:spPr>
        <p:txBody>
          <a:bodyPr/>
          <a:lstStyle/>
          <a:p>
            <a:r>
              <a:rPr lang="ru-RU" sz="2800" dirty="0" smtClean="0"/>
              <a:t>«Радуга здоровья». </a:t>
            </a:r>
            <a:r>
              <a:rPr lang="ru-RU" dirty="0" smtClean="0"/>
              <a:t>Цель – создать условия для организованного отдыха и развития творческих способностей детей</a:t>
            </a:r>
          </a:p>
          <a:p>
            <a:r>
              <a:rPr lang="ru-RU" sz="2800" dirty="0" smtClean="0"/>
              <a:t>«Дети в Интернете». </a:t>
            </a:r>
            <a:r>
              <a:rPr lang="ru-RU" dirty="0" smtClean="0"/>
              <a:t>Цель – создание условий для безопасного образования, развития и общения детей в сети «Интернет»</a:t>
            </a:r>
          </a:p>
          <a:p>
            <a:r>
              <a:rPr lang="ru-RU" sz="2800" dirty="0" smtClean="0"/>
              <a:t>«Мы вместе». </a:t>
            </a:r>
            <a:r>
              <a:rPr lang="ru-RU" dirty="0" smtClean="0"/>
              <a:t>Цель – развитие социальных инициатив молодых людей через совершенствование системы детского самоуправления</a:t>
            </a:r>
          </a:p>
          <a:p>
            <a:r>
              <a:rPr lang="ru-RU" sz="2800" dirty="0" smtClean="0"/>
              <a:t>«Следуя велению души». </a:t>
            </a:r>
            <a:r>
              <a:rPr lang="ru-RU" dirty="0" smtClean="0"/>
              <a:t>Цель – формирование художественного вкуса обучающихся через знакомство с творчеством П.И. Чайковского</a:t>
            </a:r>
          </a:p>
          <a:p>
            <a:r>
              <a:rPr lang="ru-RU" sz="2800" dirty="0" smtClean="0"/>
              <a:t>«Просветись! Твое здоровье в твоих руках!». </a:t>
            </a:r>
            <a:r>
              <a:rPr lang="ru-RU" dirty="0" smtClean="0"/>
              <a:t>Цель – содействие формированию у подростков и молодежи общественного поведения в области сохранения здоровья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80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7546" y="1092200"/>
            <a:ext cx="11382233" cy="5254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На базе учреждения функционируют две городские опорные площадки                             – «Семья и школа» и «ЭКО город – наш город»</a:t>
            </a:r>
          </a:p>
          <a:p>
            <a:pPr marL="0" indent="0">
              <a:buNone/>
            </a:pPr>
            <a:r>
              <a:rPr lang="ru-RU" sz="2800" dirty="0" smtClean="0"/>
              <a:t>Учреждение -</a:t>
            </a:r>
          </a:p>
          <a:p>
            <a:r>
              <a:rPr lang="ru-RU" sz="2800" dirty="0"/>
              <a:t>Лауреат </a:t>
            </a:r>
            <a:r>
              <a:rPr lang="ru-RU" sz="2800" dirty="0" smtClean="0"/>
              <a:t>Всероссийского </a:t>
            </a:r>
            <a:r>
              <a:rPr lang="ru-RU" sz="2800" dirty="0"/>
              <a:t>конкурса «100 лучших школ России» (2013)</a:t>
            </a:r>
          </a:p>
          <a:p>
            <a:r>
              <a:rPr lang="ru-RU" sz="2800" dirty="0" smtClean="0"/>
              <a:t>Лауреат Всероссийского конкурса «Лучшее учреждение дополнительного образования детей» (2014)</a:t>
            </a:r>
          </a:p>
          <a:p>
            <a:r>
              <a:rPr lang="ru-RU" sz="2800" dirty="0" smtClean="0"/>
              <a:t>Лауреат </a:t>
            </a:r>
            <a:r>
              <a:rPr lang="en-US" sz="2800" dirty="0" smtClean="0"/>
              <a:t>VI </a:t>
            </a:r>
            <a:r>
              <a:rPr lang="ru-RU" sz="2800" dirty="0" smtClean="0"/>
              <a:t> Всероссийского конкурса сайтов «Позитивный контент» (2014)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477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Небесный</Template>
  <TotalTime>177</TotalTime>
  <Words>227</Words>
  <Application>Microsoft Office PowerPoint</Application>
  <PresentationFormat>Произвольный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Небеса</vt:lpstr>
      <vt:lpstr>«О работе детских объединений Дома детского творчества Первомайского района»</vt:lpstr>
      <vt:lpstr>Дом детского творчества Первомайского района г. ижевска</vt:lpstr>
      <vt:lpstr>Направления обучения</vt:lpstr>
      <vt:lpstr>Младшая возрастная группа</vt:lpstr>
      <vt:lpstr>Средняя возрастная группа</vt:lpstr>
      <vt:lpstr>Старшая возрастная группа</vt:lpstr>
      <vt:lpstr>Коллективы учреждения</vt:lpstr>
      <vt:lpstr>Проектная деятельность</vt:lpstr>
      <vt:lpstr>Слайд 9</vt:lpstr>
      <vt:lpstr>Дом детского творчества Первомайского района г. ижевска </vt:lpstr>
      <vt:lpstr>Концертная программа,  посвященная международному дню семьи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Gala</dc:creator>
  <cp:lastModifiedBy>fin-8</cp:lastModifiedBy>
  <cp:revision>19</cp:revision>
  <dcterms:created xsi:type="dcterms:W3CDTF">2015-05-13T09:08:37Z</dcterms:created>
  <dcterms:modified xsi:type="dcterms:W3CDTF">2015-05-15T05:02:04Z</dcterms:modified>
</cp:coreProperties>
</file>