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2" r:id="rId5"/>
    <p:sldId id="259" r:id="rId6"/>
    <p:sldId id="258" r:id="rId7"/>
    <p:sldId id="265" r:id="rId8"/>
    <p:sldId id="264" r:id="rId9"/>
    <p:sldId id="261" r:id="rId10"/>
    <p:sldId id="266" r:id="rId11"/>
    <p:sldId id="267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99" d="100"/>
          <a:sy n="99" d="100"/>
        </p:scale>
        <p:origin x="7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429001"/>
            <a:ext cx="7358063" cy="242889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Сызрань- территория детства </a:t>
            </a:r>
            <a:br>
              <a:rPr lang="ru-RU" sz="4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lang="ru-RU" sz="3100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200" b="1" i="1" dirty="0">
                <a:solidFill>
                  <a:srgbClr val="0070C0"/>
                </a:solidFill>
                <a:latin typeface="+mn-lt"/>
              </a:rPr>
              <a:t>Мероприятия МКУ г.о. «Ресурсный центр поддержки развития местного самоуправления»</a:t>
            </a:r>
            <a:br>
              <a:rPr lang="ru-RU" sz="2200" b="1" i="1" dirty="0">
                <a:solidFill>
                  <a:srgbClr val="0070C0"/>
                </a:solidFill>
                <a:latin typeface="+mn-lt"/>
              </a:rPr>
            </a:br>
            <a:r>
              <a:rPr lang="ru-RU" sz="2200" b="1" i="1" dirty="0">
                <a:solidFill>
                  <a:srgbClr val="0070C0"/>
                </a:solidFill>
                <a:latin typeface="+mn-lt"/>
                <a:ea typeface="Calibri" pitchFamily="34" charset="0"/>
                <a:cs typeface="Arial" pitchFamily="34" charset="0"/>
              </a:rPr>
              <a:t> в рамках исполнения Плана мероприятий </a:t>
            </a:r>
            <a:br>
              <a:rPr lang="ru-RU" sz="2200" b="1" i="1" dirty="0">
                <a:solidFill>
                  <a:srgbClr val="0070C0"/>
                </a:solidFill>
                <a:latin typeface="+mn-lt"/>
                <a:ea typeface="Calibri" pitchFamily="34" charset="0"/>
                <a:cs typeface="Arial" pitchFamily="34" charset="0"/>
              </a:rPr>
            </a:br>
            <a:r>
              <a:rPr lang="ru-RU" sz="2200" b="1" i="1" dirty="0">
                <a:solidFill>
                  <a:srgbClr val="0070C0"/>
                </a:solidFill>
                <a:latin typeface="+mn-lt"/>
                <a:ea typeface="Calibri" pitchFamily="34" charset="0"/>
                <a:cs typeface="Arial" pitchFamily="34" charset="0"/>
              </a:rPr>
              <a:t>«Сызрань: Город – территория детства»</a:t>
            </a:r>
            <a:endParaRPr lang="ru-RU" sz="22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городов России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«Город – территория детства»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АДМ\ДЕТИ ТЖС\2018 Конкурс Город-территория детства\счаст-ивая-рамка-семьи-55719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2874"/>
            <a:ext cx="9144000" cy="5845126"/>
          </a:xfrm>
          <a:prstGeom prst="rect">
            <a:avLst/>
          </a:prstGeom>
          <a:noFill/>
        </p:spPr>
      </p:pic>
      <p:pic>
        <p:nvPicPr>
          <p:cNvPr id="23554" name="Picture 2" descr="D:\АДМ\ДЕТИ ТЖС\для А. Д\к выставке Савватеева М. В\Буклеты\Марафон ярких поступков\МЯП1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804" y="3877272"/>
            <a:ext cx="4679044" cy="312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42910" y="357166"/>
            <a:ext cx="8286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Марафон ярких поступков</a:t>
            </a:r>
            <a:endParaRPr kumimoji="0" lang="ru-RU" sz="4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АДМ\ДЕТИ ТЖС\2018 Конкурс Город-территория детства\veselyie-rebyata-shablon-prevyu-1-1200x9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0718"/>
            <a:ext cx="8643998" cy="6382925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642918"/>
            <a:ext cx="84296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ru-RU" sz="2000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Цель акции - создание мотивации для жителей всех возрастов на преобразование окружающего пространства.</a:t>
            </a:r>
          </a:p>
          <a:p>
            <a:pPr lvl="0" algn="ctr" eaLnBrk="0" hangingPunct="0"/>
            <a:endParaRPr lang="ru-RU" sz="2000" dirty="0">
              <a:solidFill>
                <a:srgbClr val="0070C0"/>
              </a:solidFill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ru-RU" sz="2000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В рамках акций неблагоустроенные объекты городской среды </a:t>
            </a:r>
          </a:p>
          <a:p>
            <a:pPr lvl="0" algn="ctr" eaLnBrk="0" hangingPunct="0"/>
            <a:r>
              <a:rPr lang="ru-RU" sz="2000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в микрорайонах  преображались в творческие площадки, на которых художники совместно с </a:t>
            </a:r>
            <a:r>
              <a:rPr lang="ru-RU" sz="2000" dirty="0" err="1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сызранцами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 всех возрастов создавали </a:t>
            </a:r>
            <a:r>
              <a:rPr lang="ru-RU" sz="2000" dirty="0" err="1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арт-объекты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 из обычных гаражей, ворот и фасадов зданий.</a:t>
            </a:r>
            <a:endParaRPr lang="ru-RU" sz="2000" dirty="0">
              <a:solidFill>
                <a:srgbClr val="0070C0"/>
              </a:solidFill>
              <a:latin typeface="+mn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География акции - городской округ Сызрань,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территория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Сызранского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района (с.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Рамено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5 акций по росписи 5 объектов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в которых приняло участие не менее 300 жителей разного возраста.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АДМ\ДЕТИ ТЖС\для А. Д\к выставке Савватеева М. В\Буклеты\Марафон ярких поступков\ГЯП 2018\Слайд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571900" cy="2678925"/>
          </a:xfrm>
          <a:prstGeom prst="rect">
            <a:avLst/>
          </a:prstGeom>
          <a:noFill/>
        </p:spPr>
      </p:pic>
      <p:pic>
        <p:nvPicPr>
          <p:cNvPr id="26627" name="Picture 3" descr="D:\АДМ\ДЕТИ ТЖС\для А. Д\к выставке Савватеева М. В\Буклеты\Марафон ярких поступков\ГЯП 2018\Слайд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3619524" cy="2714644"/>
          </a:xfrm>
          <a:prstGeom prst="rect">
            <a:avLst/>
          </a:prstGeom>
          <a:noFill/>
        </p:spPr>
      </p:pic>
      <p:pic>
        <p:nvPicPr>
          <p:cNvPr id="26628" name="Picture 4" descr="D:\АДМ\ДЕТИ ТЖС\для А. Д\к выставке Савватеева М. В\Буклеты\Марафон ярких поступков\ГЯП 2018\Слайд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70" y="857232"/>
            <a:ext cx="3119459" cy="2339595"/>
          </a:xfrm>
          <a:prstGeom prst="rect">
            <a:avLst/>
          </a:prstGeom>
          <a:noFill/>
        </p:spPr>
      </p:pic>
      <p:pic>
        <p:nvPicPr>
          <p:cNvPr id="26629" name="Picture 5" descr="D:\АДМ\ДЕТИ ТЖС\для А. Д\к выставке Савватеева М. В\Буклеты\Марафон ярких поступков\ГЯП 2018\Слайд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214818"/>
            <a:ext cx="3047989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ДМ\ДЕТИ ТЖС\2018 Конкурс Город-территория детства\veselyie-rebyata-shablon-prevyu-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929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1357314"/>
          </a:xfrm>
        </p:spPr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 </a:t>
            </a:r>
            <a:r>
              <a:rPr lang="ru-RU" sz="3100" b="1" dirty="0">
                <a:solidFill>
                  <a:srgbClr val="0070C0"/>
                </a:solidFill>
              </a:rPr>
              <a:t>В мероприятиях приняли участие</a:t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- 13 903 жителей г. о. Сызрань разных возрастов, </a:t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из них:</a:t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- 5 911 жителей до 18 лет, что составляет: </a:t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3,5 от общего количества жителей Сызрани;</a:t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20 % от количества жителей Сызрани </a:t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в возрасте до 18 лет.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АДМ\ДЕТИ ТЖС\2018 Конкурс Город-территория детства\счаст-ивая-рамка-семьи-55719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8451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4429132"/>
            <a:ext cx="5437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+mn-lt"/>
              </a:rPr>
              <a:t>Акция «День соседа»</a:t>
            </a:r>
            <a:endParaRPr lang="ru-RU" sz="4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АДМ\ДЕТИ ТЖС\2018 Конкурс Город-территория детства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00099" y="2000250"/>
            <a:ext cx="7658125" cy="2786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День соседей - </a:t>
            </a:r>
            <a:r>
              <a:rPr lang="ru-RU" sz="2800" dirty="0">
                <a:solidFill>
                  <a:srgbClr val="0070C0"/>
                </a:solidFill>
              </a:rPr>
              <a:t>это комплекс мероприятий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 по месту жительства досуговых, спортивных и развлекательного характера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АДМ\ДЕТИ ТЖС\2018 Конкурс Город-территория детства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2786072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r>
              <a:rPr lang="ru-RU" sz="2800" b="1" dirty="0">
                <a:solidFill>
                  <a:srgbClr val="0070C0"/>
                </a:solidFill>
              </a:rPr>
              <a:t>Цель акции - </a:t>
            </a:r>
            <a:r>
              <a:rPr lang="ru-RU" sz="2800" dirty="0">
                <a:solidFill>
                  <a:srgbClr val="0070C0"/>
                </a:solidFill>
              </a:rPr>
              <a:t>создание условий для развития добрососедских отношений по месту жительства, установление связей между поколениями по месту жительства.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2529" name="Picture 1" descr="D:\АДМ\ДЕТИ ТЖС\для А. Д\к выставке Савватеева М. В\фотоматериалы\Ты не один\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876"/>
            <a:ext cx="3500430" cy="2334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D:\АДМ\ДЕТИ ТЖС\2018 Конкурс Город-территория детства\veselyie-rebyata-shablon-prevy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6" y="0"/>
            <a:ext cx="9191626" cy="6985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28860" y="357166"/>
            <a:ext cx="621510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"Сызранская </a:t>
            </a:r>
            <a:r>
              <a:rPr lang="ru-RU" sz="32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32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обриада":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серия дворовых мероприятий для детей и подростков  по месту жительства,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70C0"/>
                </a:solidFill>
                <a:latin typeface="+mn-lt"/>
                <a:ea typeface="Calibri" pitchFamily="34" charset="0"/>
                <a:cs typeface="Arial" pitchFamily="34" charset="0"/>
              </a:rPr>
              <a:t>        п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рактика организации "добрых" дворовых акций в микрорайонах города, направленных на развитие добрососедских отношений среди детей и подростков по месту жительства.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июне 2018 года прошло 7 акций в пяти районах города.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Участники: 1 000 жителей города разных возрастов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рамках мероприятий проходили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добрые спортивные старты,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веселые викторины и игры для детей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АДМ\ДЕТИ ТЖС\для А. Д\к выставке Савватеева М. В\Буклеты\Сызранская добриада\СД1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1857372" cy="2786058"/>
          </a:xfrm>
          <a:prstGeom prst="rect">
            <a:avLst/>
          </a:prstGeom>
          <a:noFill/>
        </p:spPr>
      </p:pic>
      <p:pic>
        <p:nvPicPr>
          <p:cNvPr id="4097" name="Picture 1" descr="D:\АДМ\ДЕТИ ТЖС\для А. Д\к выставке Савватеева М. В\Буклеты\Сызранская добриада\СД1 (10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8604"/>
            <a:ext cx="3214696" cy="2143549"/>
          </a:xfrm>
          <a:prstGeom prst="rect">
            <a:avLst/>
          </a:prstGeom>
          <a:noFill/>
        </p:spPr>
      </p:pic>
      <p:pic>
        <p:nvPicPr>
          <p:cNvPr id="2" name="Picture 2" descr="D:\АДМ\ДЕТИ ТЖС\для А. Д\к выставке Савватеева М. В\Буклеты\Сызранская добриада\СД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3000396" cy="2000655"/>
          </a:xfrm>
          <a:prstGeom prst="rect">
            <a:avLst/>
          </a:prstGeom>
          <a:noFill/>
        </p:spPr>
      </p:pic>
      <p:pic>
        <p:nvPicPr>
          <p:cNvPr id="3" name="Picture 3" descr="D:\АДМ\ДЕТИ ТЖС\для А. Д\к выставке Савватеева М. В\Буклеты\Сызранская добриада\СД1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928934"/>
            <a:ext cx="3143272" cy="2095924"/>
          </a:xfrm>
          <a:prstGeom prst="rect">
            <a:avLst/>
          </a:prstGeom>
          <a:noFill/>
        </p:spPr>
      </p:pic>
      <p:pic>
        <p:nvPicPr>
          <p:cNvPr id="4100" name="Picture 4" descr="D:\АДМ\ДЕТИ ТЖС\для А. Д\к выставке Савватеева М. В\Буклеты\Сызранская добриада\СД1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429132"/>
            <a:ext cx="3286148" cy="2191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АДМ\ДЕТИ ТЖС\2018 Конкурс Город-территория детства\счаст-ивая-рамка-семьи-55719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2874"/>
            <a:ext cx="9144000" cy="5845126"/>
          </a:xfrm>
          <a:prstGeom prst="rect">
            <a:avLst/>
          </a:prstGeom>
          <a:noFill/>
        </p:spPr>
      </p:pic>
      <p:pic>
        <p:nvPicPr>
          <p:cNvPr id="20483" name="Picture 3" descr="D:\АДМ\ДЕТИ ТЖС\для А. Д\к выставке Савватеева М. В\Буклеты\Акция Добрые люди\ДЛ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857628"/>
            <a:ext cx="507209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14414" y="285728"/>
            <a:ext cx="70008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Акция "Добрые люди"</a:t>
            </a:r>
            <a:endParaRPr kumimoji="0" lang="ru-RU" sz="4400" b="1" i="0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АДМ\ДЕТИ ТЖС\2018 Конкурс Город-территория детства\veselyie-rebyata-shablon-prevyu-1-1200x9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0718"/>
            <a:ext cx="8643998" cy="638292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4282" y="214290"/>
            <a:ext cx="8572560" cy="515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"Добрые люди" - это социальная акция, призванная помочь детям-инвалидам, детям и подросткам с ОВЗ от 8 до 12 лет раскрыть свой творческий потенциал и весело провести время.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"Добрые люди", направленная на социальную адаптацию детей и подростков, является одним из направлений большого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"Добрая Сызрань".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Настоящий праздник для детей с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безграничными возможностями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устроили 20 организаций-партнеров, в том числе предприниматели, спортсмены, общественные деятели, педагоги, мастера изобразительного и прикладного творчества, работники культуры, студенты-медики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волонтёры, воспитанники учреждений дополнительного образования,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представители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Коворкинг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офиса из г. Октябрьск,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сотрудники и добровольцы сызранских общественных организаций.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партнеров - 20</a:t>
            </a:r>
            <a:endParaRPr kumimoji="0" lang="ru-RU" sz="2000" b="0" i="0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благополучателей</a:t>
            </a:r>
            <a:r>
              <a:rPr kumimoji="0" lang="ru-RU" sz="2000" b="0" i="0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 </a:t>
            </a:r>
            <a:endParaRPr kumimoji="0" lang="ru-RU" sz="2000" b="0" i="0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 проекта: 5 000,00 рублей</a:t>
            </a:r>
            <a:endParaRPr kumimoji="0" lang="ru-RU" sz="2000" b="0" i="0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АДМ\ДЕТИ ТЖС\для А. Д\к выставке Савватеева М. В\Буклеты\Акция Добрые люди\ДЛ1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143272" cy="2095924"/>
          </a:xfrm>
          <a:prstGeom prst="rect">
            <a:avLst/>
          </a:prstGeom>
          <a:noFill/>
        </p:spPr>
      </p:pic>
      <p:pic>
        <p:nvPicPr>
          <p:cNvPr id="2050" name="Picture 2" descr="D:\АДМ\ДЕТИ ТЖС\для А. Д\к выставке Савватеева М. В\Буклеты\Акция Добрые люди\ДЛ1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3143272" cy="2095924"/>
          </a:xfrm>
          <a:prstGeom prst="rect">
            <a:avLst/>
          </a:prstGeom>
          <a:noFill/>
        </p:spPr>
      </p:pic>
      <p:pic>
        <p:nvPicPr>
          <p:cNvPr id="2051" name="Picture 3" descr="D:\АДМ\ДЕТИ ТЖС\для А. Д\к выставке Савватеева М. В\Буклеты\Акция Добрые люди\ДЛ1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428868"/>
            <a:ext cx="3071834" cy="2048290"/>
          </a:xfrm>
          <a:prstGeom prst="rect">
            <a:avLst/>
          </a:prstGeom>
          <a:noFill/>
        </p:spPr>
      </p:pic>
      <p:pic>
        <p:nvPicPr>
          <p:cNvPr id="2052" name="Picture 4" descr="D:\АДМ\ДЕТИ ТЖС\для А. Д\к выставке Савватеева М. В\Буклеты\Акция Добрые люди\ДЛ1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428868"/>
            <a:ext cx="2964916" cy="1976997"/>
          </a:xfrm>
          <a:prstGeom prst="rect">
            <a:avLst/>
          </a:prstGeom>
          <a:noFill/>
        </p:spPr>
      </p:pic>
      <p:pic>
        <p:nvPicPr>
          <p:cNvPr id="2053" name="Picture 5" descr="D:\АДМ\ДЕТИ ТЖС\для А. Д\к выставке Савватеева М. В\Буклеты\Акция Добрые люди\ДЛ1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285728"/>
            <a:ext cx="2785538" cy="1857388"/>
          </a:xfrm>
          <a:prstGeom prst="rect">
            <a:avLst/>
          </a:prstGeom>
          <a:noFill/>
        </p:spPr>
      </p:pic>
      <p:pic>
        <p:nvPicPr>
          <p:cNvPr id="2054" name="Picture 6" descr="D:\АДМ\ДЕТИ ТЖС\для А. Д\к выставке Савватеева М. В\Буклеты\Акция Добрые люди\ДЛ1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4572008"/>
            <a:ext cx="2833673" cy="2125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245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Сызрань- территория детства   Мероприятия МКУ г.о. «Ресурсный центр поддержки развития местного самоуправления»  в рамках исполнения Плана мероприятий  «Сызрань: Город – территория детства»</vt:lpstr>
      <vt:lpstr>Презентация PowerPoint</vt:lpstr>
      <vt:lpstr>День соседей - это комплекс мероприятий  по месту жительства досуговых, спортивных и развлекательного характера  </vt:lpstr>
      <vt:lpstr> Цель акции - создание условий для развития добрососедских отношений по месту жительства, установление связей между поколениями по месту жительства.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 мероприятиях приняли участие - 13 903 жителей г. о. Сызрань разных возрастов,  из них: - 5 911 жителей до 18 лет, что составляет:  3,5 от общего количества жителей Сызрани; 20 % от количества жителей Сызрани  в возрасте до 18 лет.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user</cp:lastModifiedBy>
  <cp:revision>13</cp:revision>
  <dcterms:created xsi:type="dcterms:W3CDTF">2016-05-11T09:30:30Z</dcterms:created>
  <dcterms:modified xsi:type="dcterms:W3CDTF">2018-10-15T16:47:04Z</dcterms:modified>
</cp:coreProperties>
</file>