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88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071678"/>
            <a:ext cx="4143372" cy="2357454"/>
          </a:xfrm>
        </p:spPr>
        <p:txBody>
          <a:bodyPr>
            <a:normAutofit/>
          </a:bodyPr>
          <a:lstStyle/>
          <a:p>
            <a:pPr algn="ctr"/>
            <a:r>
              <a:rPr lang="ru-RU" sz="5000" i="1" dirty="0" smtClean="0">
                <a:latin typeface="Arial" pitchFamily="34" charset="0"/>
                <a:cs typeface="Arial" pitchFamily="34" charset="0"/>
              </a:rPr>
              <a:t>Акция </a:t>
            </a:r>
            <a:br>
              <a:rPr lang="ru-RU" sz="5000" i="1" dirty="0" smtClean="0">
                <a:latin typeface="Arial" pitchFamily="34" charset="0"/>
                <a:cs typeface="Arial" pitchFamily="34" charset="0"/>
              </a:rPr>
            </a:br>
            <a:r>
              <a:rPr lang="ru-RU" sz="5000" i="1" dirty="0" smtClean="0">
                <a:latin typeface="Arial" pitchFamily="34" charset="0"/>
                <a:cs typeface="Arial" pitchFamily="34" charset="0"/>
              </a:rPr>
              <a:t>«А у нас во дворе»</a:t>
            </a:r>
            <a:endParaRPr lang="ru-RU" sz="5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razdnik_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386" r="5386"/>
          <a:stretch>
            <a:fillRect/>
          </a:stretch>
        </p:blipFill>
        <p:spPr>
          <a:xfrm>
            <a:off x="836452" y="1071546"/>
            <a:ext cx="3929090" cy="392909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7643866" cy="64294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214290"/>
            <a:ext cx="7786742" cy="642942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Спортивные соревнования</a:t>
            </a:r>
            <a:endParaRPr lang="ru-RU" sz="3000" dirty="0"/>
          </a:p>
        </p:txBody>
      </p:sp>
      <p:pic>
        <p:nvPicPr>
          <p:cNvPr id="4" name="Содержимое 3" descr="image (1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71546"/>
            <a:ext cx="7500990" cy="550072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7704557" cy="628654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929618" cy="1108696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Познавательная лекция «Маленькая дверь в большой мир»</a:t>
            </a:r>
            <a:endParaRPr lang="ru-RU" sz="3000" dirty="0"/>
          </a:p>
        </p:txBody>
      </p:sp>
      <p:pic>
        <p:nvPicPr>
          <p:cNvPr id="4" name="Содержимое 3" descr="image (1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20044"/>
            <a:ext cx="7858180" cy="509510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7572428" cy="621510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Взрослые </a:t>
            </a:r>
            <a:r>
              <a:rPr lang="ru-RU" b="1" i="1" dirty="0" smtClean="0">
                <a:solidFill>
                  <a:srgbClr val="00B050"/>
                </a:solidFill>
              </a:rPr>
              <a:t>дети, давно ставшие родителями сами, глубоко в душе несут надежду на то, что в любых жизненных ситуациях они всегда получат утешение и помощь под родительским кровом. Однако лишь родители, </a:t>
            </a:r>
            <a:r>
              <a:rPr lang="ru-RU" b="1" i="1" dirty="0" smtClean="0">
                <a:solidFill>
                  <a:srgbClr val="00B050"/>
                </a:solidFill>
              </a:rPr>
              <a:t>состоявшиеся</a:t>
            </a:r>
            <a:r>
              <a:rPr lang="ru-RU" b="1" i="1" dirty="0" smtClean="0">
                <a:solidFill>
                  <a:srgbClr val="00B050"/>
                </a:solidFill>
              </a:rPr>
              <a:t>, реализовавшие себя как личности, живущие собственной полнокровной жизнью, смогут долгие годы быть нравственной опорой своих детей, незаменимыми и душевно близкими людьми.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	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Становление родительского поведения, приспособление к роли родителя – одно из главных направлений личностного развития взрослого человека. Трудность этой задачи в том, что она не может быть решена раз и навсегда: по мере роста, взросления ребенка родительская роль многократно видоизменяется, наполняется все новым и новым содержанием.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Традиционно главным институтом воспитания является семья. То, что ребенок в детские годы приобретает в семье, он сохраняет в течение всей последующей жизни. Важность семьи как института воспитания обусловлена тем, что в ней ребенок находится в течение значительной части своей жизни, и по длительности своего воздействия на личность ни один из институтов воспитания не может сравниться с семьей. В ней закладываются основы личности ребенка, и к поступлению в школу он уже более чем наполовину сформировался как личность.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  Дети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обычно стремятся копировать поведение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других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людей и наиболее часто тех, с которыми они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находятся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 самом тесном контакте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  Нарушение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семейных отношений и отклонения в воспитании приводят к возникновению и развитию отклонений в психике детей.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5001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Вот и у нас в селе Ездочное прошла акция «А у нас во дворе».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image (2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929618" cy="11430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На </a:t>
            </a:r>
            <a:r>
              <a:rPr lang="ru-RU" sz="3000" dirty="0" smtClean="0"/>
              <a:t>которой </a:t>
            </a:r>
            <a:r>
              <a:rPr lang="ru-RU" sz="3000" dirty="0" smtClean="0"/>
              <a:t>был проведен литературный </a:t>
            </a:r>
            <a:r>
              <a:rPr lang="ru-RU" sz="3000" dirty="0" smtClean="0"/>
              <a:t>поединок </a:t>
            </a:r>
            <a:r>
              <a:rPr lang="ru-RU" sz="3000" dirty="0" smtClean="0"/>
              <a:t>«Что мы знаем о поэтах»</a:t>
            </a:r>
            <a:endParaRPr lang="ru-RU" sz="3000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7858180" cy="664371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7643866" cy="609919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929718" cy="53719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Конкурс «По следам сказочных героев»</a:t>
            </a:r>
            <a:endParaRPr lang="ru-RU" sz="3000" dirty="0"/>
          </a:p>
        </p:txBody>
      </p:sp>
      <p:pic>
        <p:nvPicPr>
          <p:cNvPr id="4" name="Содержимое 3" descr="image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928670"/>
            <a:ext cx="7715304" cy="57150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7798885" cy="635798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</TotalTime>
  <Words>151</Words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Акция  «А у нас во дворе»</vt:lpstr>
      <vt:lpstr>Слайд 2</vt:lpstr>
      <vt:lpstr>Слайд 3</vt:lpstr>
      <vt:lpstr>Вот и у нас в селе Ездочное прошла акция «А у нас во дворе».  </vt:lpstr>
      <vt:lpstr>На которой был проведен литературный поединок «Что мы знаем о поэтах»</vt:lpstr>
      <vt:lpstr>Слайд 6</vt:lpstr>
      <vt:lpstr>Слайд 7</vt:lpstr>
      <vt:lpstr>Конкурс «По следам сказочных героев»</vt:lpstr>
      <vt:lpstr>Слайд 9</vt:lpstr>
      <vt:lpstr>Слайд 10</vt:lpstr>
      <vt:lpstr>Слайд 11</vt:lpstr>
      <vt:lpstr>Спортивные соревнования</vt:lpstr>
      <vt:lpstr>Слайд 13</vt:lpstr>
      <vt:lpstr>Познавательная лекция «Маленькая дверь в большой мир»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 «А у нас во дворе»</dc:title>
  <dc:creator>Administracia</dc:creator>
  <cp:lastModifiedBy>Administracia</cp:lastModifiedBy>
  <cp:revision>11</cp:revision>
  <dcterms:created xsi:type="dcterms:W3CDTF">2017-08-14T14:09:12Z</dcterms:created>
  <dcterms:modified xsi:type="dcterms:W3CDTF">2017-08-16T12:20:29Z</dcterms:modified>
</cp:coreProperties>
</file>