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0" r:id="rId1"/>
  </p:sldMasterIdLst>
  <p:notesMasterIdLst>
    <p:notesMasterId r:id="rId6"/>
  </p:notesMasterIdLst>
  <p:sldIdLst>
    <p:sldId id="503" r:id="rId2"/>
    <p:sldId id="501" r:id="rId3"/>
    <p:sldId id="502" r:id="rId4"/>
    <p:sldId id="354" r:id="rId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72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4DB"/>
    <a:srgbClr val="00CCFF"/>
    <a:srgbClr val="CCECFF"/>
    <a:srgbClr val="99CCFF"/>
    <a:srgbClr val="66FFFF"/>
    <a:srgbClr val="61B4D1"/>
    <a:srgbClr val="33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 autoAdjust="0"/>
    <p:restoredTop sz="87186" autoAdjust="0"/>
  </p:normalViewPr>
  <p:slideViewPr>
    <p:cSldViewPr>
      <p:cViewPr varScale="1">
        <p:scale>
          <a:sx n="75" d="100"/>
          <a:sy n="75" d="100"/>
        </p:scale>
        <p:origin x="-1872" y="-108"/>
      </p:cViewPr>
      <p:guideLst>
        <p:guide orient="horz" pos="672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B8C90A9-6A11-4344-A1E7-2B64C51BC75F}" type="datetimeFigureOut">
              <a:rPr lang="ru-RU"/>
              <a:pPr>
                <a:defRPr/>
              </a:pPr>
              <a:t>03.07.2015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2E8EEC3-FEA3-4F4F-8E89-82D1BAFE8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78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28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1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E8EEC3-FEA3-4F4F-8E89-82D1BAFE8A3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1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42F8-676F-4B8A-ABD9-BEA37EAE7C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6377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9844-C293-4C97-A5E2-10EF782798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86180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E446-477B-4495-B8B5-63E3028F11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32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9E22-C357-4D77-8C65-31F6204BA6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8434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23E5-641F-44DB-B7F3-6E8CFF4FCB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135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C07AF-6C92-4314-BD9D-7C2A6FF21B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3160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527-4C36-4A81-BE9E-8817197041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802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2303-1406-4399-A61D-3705B30E2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0224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3529-A7BD-4B82-B2AE-DE3E2768B0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5103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85A6-050C-43AD-8357-752D209DA8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2774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4BFC-F8BA-4520-AC46-1D64FF8235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03.07.2015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9222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D63AB5-54C6-4DCC-8930-99DACEB2BA20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03.07.2015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19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96" y="152400"/>
            <a:ext cx="7598569" cy="4571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kern="0" cap="none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Обучение по программам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662482"/>
            <a:ext cx="3899940" cy="2599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extLst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69311"/>
            <a:ext cx="4191000" cy="2592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9141" y="3058242"/>
            <a:ext cx="8017599" cy="1092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900" kern="0" cap="none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Организация массовых мероприятий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946784"/>
            <a:ext cx="3899940" cy="2775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46784"/>
            <a:ext cx="4191000" cy="2775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D34E4-F568-4118-B03B-1BDCA7558654}" type="slidenum">
              <a:rPr lang="ru-RU" smtClean="0">
                <a:solidFill>
                  <a:prstClr val="white"/>
                </a:solidFill>
              </a:rPr>
              <a:pPr/>
              <a:t>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79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 flipH="1">
            <a:off x="1752601" y="304800"/>
            <a:ext cx="7391399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28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ФГОС для детей с ОВЗ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Купить Концепция Специального Федерального государственного образовательного стандарта для детей с ограниченными возможностями з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600200"/>
            <a:ext cx="217017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Технология программа 9 класс - Большой архив учебников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153" y="1600200"/>
            <a:ext cx="180844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pedknigi.ru/img/1005795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174" y="1591733"/>
            <a:ext cx="185486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Зыкова. Специальный Федеральный гос. образовательный стандарт нач.образ.глух.детей. Проект.(ФГОС) (2013)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620" y="1591733"/>
            <a:ext cx="182052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ЦДиСО &quot;Здоровье&quot; для детей с ограниченными возможностями проводятс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1154" y="4443579"/>
            <a:ext cx="5556994" cy="231813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Международный день инвалидов в Геленджике Авторадио-Юг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29062" y="5029202"/>
            <a:ext cx="1637938" cy="16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66585" y="6365217"/>
            <a:ext cx="2133600" cy="365125"/>
          </a:xfrm>
        </p:spPr>
        <p:txBody>
          <a:bodyPr/>
          <a:lstStyle/>
          <a:p>
            <a:fld id="{BFA6056F-F82A-40AB-85DF-C85B7257DEA3}" type="slidenum">
              <a:rPr lang="ru-RU" smtClean="0">
                <a:solidFill>
                  <a:srgbClr val="002060"/>
                </a:solidFill>
              </a:rPr>
              <a:pPr/>
              <a:t>2</a:t>
            </a:fld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95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22237"/>
            <a:ext cx="7467600" cy="1325563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Конференция – Круглый стол по теме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Роль русского жестового языка в образовании глухих»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1557829"/>
            <a:ext cx="3733800" cy="24807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703" y="1557829"/>
            <a:ext cx="4571697" cy="24807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4038600"/>
            <a:ext cx="3733800" cy="2083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703" y="4038600"/>
            <a:ext cx="4571697" cy="20915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7200" y="6172200"/>
            <a:ext cx="8686800" cy="184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25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3094" y="3810000"/>
            <a:ext cx="9179629" cy="1415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ый треугольник 32"/>
          <p:cNvSpPr/>
          <p:nvPr/>
        </p:nvSpPr>
        <p:spPr>
          <a:xfrm flipH="1">
            <a:off x="8115300" y="1100148"/>
            <a:ext cx="228600" cy="270233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862597" y="290236"/>
            <a:ext cx="7543799" cy="1020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400"/>
              </a:lnSpc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Городские Недели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специального (коррекционного) образования</a:t>
            </a: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2133600" cy="365125"/>
          </a:xfrm>
        </p:spPr>
        <p:txBody>
          <a:bodyPr/>
          <a:lstStyle/>
          <a:p>
            <a:fld id="{BFA6056F-F82A-40AB-85DF-C85B7257DE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6" y="4030568"/>
            <a:ext cx="3742943" cy="258007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496" y="4038600"/>
            <a:ext cx="4169432" cy="255985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394793"/>
            <a:ext cx="3742944" cy="233900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496" y="1371600"/>
            <a:ext cx="4169432" cy="23622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2" name="Стрелка вниз 31"/>
          <p:cNvSpPr/>
          <p:nvPr/>
        </p:nvSpPr>
        <p:spPr>
          <a:xfrm>
            <a:off x="8229600" y="1100149"/>
            <a:ext cx="533400" cy="746402"/>
          </a:xfrm>
          <a:prstGeom prst="downArrow">
            <a:avLst>
              <a:gd name="adj1" fmla="val 50000"/>
              <a:gd name="adj2" fmla="val 74000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8170729" y="1261372"/>
            <a:ext cx="6511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СКОУ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144157" y="3492724"/>
            <a:ext cx="6237843" cy="670203"/>
          </a:xfrm>
          <a:prstGeom prst="rect">
            <a:avLst/>
          </a:prstGeom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5600"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Участники: родители, педагоги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ru-RU" sz="2000" dirty="0" smtClean="0">
                <a:solidFill>
                  <a:schemeClr val="tx1"/>
                </a:solidFill>
              </a:rPr>
              <a:t>заинтересованные ведомства </a:t>
            </a:r>
            <a:r>
              <a:rPr lang="ru-RU" sz="2000" dirty="0">
                <a:solidFill>
                  <a:schemeClr val="tx1"/>
                </a:solidFill>
              </a:rPr>
              <a:t>города и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794458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4004</TotalTime>
  <Words>53</Words>
  <Application>Microsoft Office PowerPoint</Application>
  <PresentationFormat>Экран (4:3)</PresentationFormat>
  <Paragraphs>14</Paragraphs>
  <Slides>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1_Тема Office</vt:lpstr>
      <vt:lpstr>Обучение по программам</vt:lpstr>
      <vt:lpstr>Презентация PowerPoint</vt:lpstr>
      <vt:lpstr>Конференция – Круглый стол по теме «Роль русского жестового языка в образовании глухих»</vt:lpstr>
      <vt:lpstr> Городские Недели специального (коррекционного) образования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petrova</dc:creator>
  <cp:lastModifiedBy>zemlyakova_eu</cp:lastModifiedBy>
  <cp:revision>415</cp:revision>
  <cp:lastPrinted>1601-01-01T00:00:00Z</cp:lastPrinted>
  <dcterms:created xsi:type="dcterms:W3CDTF">1601-01-01T00:00:00Z</dcterms:created>
  <dcterms:modified xsi:type="dcterms:W3CDTF">2015-07-03T07:19:30Z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