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«А у нас во дворе» </a:t>
            </a:r>
            <a:r>
              <a:rPr lang="ru-RU" sz="2400" dirty="0" smtClean="0"/>
              <a:t>в рамках конкурса городов России «Семья и город – растём вместе»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Городское поселение </a:t>
            </a:r>
            <a:r>
              <a:rPr lang="ru-RU" dirty="0" err="1" smtClean="0"/>
              <a:t>Кратово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emya_i_gorod+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0052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04"/>
            <a:ext cx="1226820" cy="109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\\SERVER\Users\ОБЩАЯ\Герб и флаг Кратово\Кратово_-_герб.gif"/>
          <p:cNvPicPr/>
          <p:nvPr/>
        </p:nvPicPr>
        <p:blipFill rotWithShape="1">
          <a:blip r:embed="rId4" cstate="print"/>
          <a:srcRect l="-1" t="485" r="1607" b="8737"/>
          <a:stretch/>
        </p:blipFill>
        <p:spPr bwMode="auto">
          <a:xfrm>
            <a:off x="7072330" y="428604"/>
            <a:ext cx="1244600" cy="1078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124324" cy="480379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 целью обеспечения безопасного организованного летнего отдыха с поднятием активности детей, Администрацией городского поселения </a:t>
            </a:r>
            <a:r>
              <a:rPr lang="ru-RU" b="1" dirty="0" err="1" smtClean="0"/>
              <a:t>Кратово</a:t>
            </a:r>
            <a:r>
              <a:rPr lang="ru-RU" b="1" dirty="0" smtClean="0"/>
              <a:t> проводится активизация ресурсов городского сообщества для создания доброжелательной городской среды для семей с детьми, сохранения и развития культурных традиций.</a:t>
            </a:r>
          </a:p>
          <a:p>
            <a:r>
              <a:rPr lang="ru-RU" b="1" dirty="0" smtClean="0"/>
              <a:t>В 2017 году на всех площадках городского поселения </a:t>
            </a:r>
            <a:r>
              <a:rPr lang="ru-RU" b="1" dirty="0" err="1" smtClean="0"/>
              <a:t>Кратово</a:t>
            </a:r>
            <a:r>
              <a:rPr lang="ru-RU" b="1" dirty="0" smtClean="0"/>
              <a:t> прошла акция «А у нас во дворе!».</a:t>
            </a:r>
          </a:p>
          <a:p>
            <a:endParaRPr lang="ru-RU" b="1" dirty="0"/>
          </a:p>
        </p:txBody>
      </p:sp>
      <p:pic>
        <p:nvPicPr>
          <p:cNvPr id="4" name="Рисунок 3" descr="Фото Кратово &quot;Семья и город растём вместе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58255"/>
            <a:ext cx="4500562" cy="431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124192" cy="458948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 рамках Акции «А у нас во дворе» 25 июля в д. Захарово г.п. </a:t>
            </a:r>
            <a:r>
              <a:rPr lang="ru-RU" b="1" dirty="0" err="1" smtClean="0"/>
              <a:t>Кратово</a:t>
            </a:r>
            <a:r>
              <a:rPr lang="ru-RU" b="1" dirty="0" smtClean="0"/>
              <a:t> прошла игровая развлекательная программа. Дети </a:t>
            </a:r>
            <a:r>
              <a:rPr lang="ru-RU" b="1" dirty="0" smtClean="0"/>
              <a:t>поиграли в любимые всеми </a:t>
            </a:r>
            <a:r>
              <a:rPr lang="ru-RU" b="1" dirty="0" smtClean="0"/>
              <a:t>игры: «вышибалы», «гуси-лебеди», играли </a:t>
            </a:r>
            <a:r>
              <a:rPr lang="ru-RU" b="1" dirty="0" smtClean="0"/>
              <a:t>в совершенно новые экологические </a:t>
            </a:r>
            <a:r>
              <a:rPr lang="ru-RU" b="1" dirty="0" smtClean="0"/>
              <a:t>игры: </a:t>
            </a:r>
            <a:r>
              <a:rPr lang="ru-RU" b="1" dirty="0" smtClean="0"/>
              <a:t>"Солнечная система", "Экологический светофор", "Я знаю..." </a:t>
            </a:r>
          </a:p>
          <a:p>
            <a:r>
              <a:rPr lang="ru-RU" b="1" dirty="0" smtClean="0"/>
              <a:t>В игровой форме </a:t>
            </a:r>
            <a:r>
              <a:rPr lang="ru-RU" b="1" dirty="0" err="1" smtClean="0"/>
              <a:t>ребятавспомнили</a:t>
            </a:r>
            <a:r>
              <a:rPr lang="ru-RU" b="1" dirty="0" smtClean="0"/>
              <a:t> </a:t>
            </a:r>
            <a:r>
              <a:rPr lang="ru-RU" b="1" dirty="0" smtClean="0"/>
              <a:t>о самых важных экологических проблемах и о способах их решения.</a:t>
            </a:r>
          </a:p>
          <a:p>
            <a:endParaRPr lang="ru-RU" dirty="0"/>
          </a:p>
        </p:txBody>
      </p:sp>
      <p:pic>
        <p:nvPicPr>
          <p:cNvPr id="4" name="Рисунок 3" descr="https://pp.userapi.com/c638216/v638216700/4adfd/udgolyXyeF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071546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638216/v638216700/4adeb/SRPnCIhrO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71546"/>
            <a:ext cx="23272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638216/v638216700/4ae0f/A1TX2-OxJj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71876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3624258" cy="52864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27 июля творческий коллектив МУК КДЦ «</a:t>
            </a:r>
            <a:r>
              <a:rPr lang="ru-RU" b="1" dirty="0" err="1" smtClean="0"/>
              <a:t>Кратово</a:t>
            </a:r>
            <a:r>
              <a:rPr lang="ru-RU" b="1" dirty="0" smtClean="0"/>
              <a:t>» провел анимационную игровую программу в рамках акции ''А у нас во дворе''. ПРАЗДНИК ДВОРА в этот раз проходил в с. </a:t>
            </a:r>
            <a:r>
              <a:rPr lang="ru-RU" b="1" dirty="0" err="1" smtClean="0"/>
              <a:t>Игумново</a:t>
            </a:r>
            <a:r>
              <a:rPr lang="ru-RU" b="1" dirty="0" smtClean="0"/>
              <a:t> на улице СПТУ-98. А что же делать ребятам на ПРАЗДНИКЕ ДВОРА, как не играть в дворовые игры. Аниматоры придумали для ребят настоящий уличный </a:t>
            </a:r>
            <a:r>
              <a:rPr lang="ru-RU" b="1" dirty="0" err="1" smtClean="0"/>
              <a:t>квест</a:t>
            </a:r>
            <a:r>
              <a:rPr lang="ru-RU" b="1" dirty="0" smtClean="0"/>
              <a:t>, по правилам которого они не только вспомнили любимые игры: ''вышибалы'', ''классики'', ''холодно-горячо'', ''тише едешь'', но и вместе пели, плясали и даже всем двором делали утреннюю зарядку. Во время праздника также была проведена акция ''Телефон доверия''.</a:t>
            </a:r>
          </a:p>
          <a:p>
            <a:endParaRPr lang="ru-RU" dirty="0"/>
          </a:p>
        </p:txBody>
      </p:sp>
      <p:pic>
        <p:nvPicPr>
          <p:cNvPr id="4" name="Рисунок 3" descr="Фото Кратово &quot;Семья и город растём вместе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71546"/>
            <a:ext cx="28987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ратово &quot;Семья и город растём вместе&quot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71546"/>
            <a:ext cx="2571736" cy="224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Кратово &quot;Семья и город растём вместе&quot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71810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Кратово &quot;Семья и город растём вместе&quot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000372"/>
            <a:ext cx="2428860" cy="18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Кратово &quot;Семья и город растём вместе&quot;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857760"/>
            <a:ext cx="500062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267068" cy="458948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д. </a:t>
            </a:r>
            <a:r>
              <a:rPr lang="ru-RU" b="1" dirty="0" err="1" smtClean="0"/>
              <a:t>Дементьево</a:t>
            </a:r>
            <a:r>
              <a:rPr lang="ru-RU" b="1" dirty="0" smtClean="0"/>
              <a:t> г.п. </a:t>
            </a:r>
            <a:r>
              <a:rPr lang="ru-RU" b="1" dirty="0" err="1" smtClean="0"/>
              <a:t>Кратово</a:t>
            </a:r>
            <a:r>
              <a:rPr lang="ru-RU" b="1" dirty="0" smtClean="0"/>
              <a:t> в рамках акции «А у нас во дворе» в целях предотвращения дорожно-транспортного травматизма провели семейную игру «Водители и пешеходы».  </a:t>
            </a:r>
            <a:endParaRPr lang="ru-RU" b="1" dirty="0"/>
          </a:p>
        </p:txBody>
      </p:sp>
      <p:pic>
        <p:nvPicPr>
          <p:cNvPr id="4" name="Рисунок 3" descr="Фото Кратово &quot;Семья и город растём вместе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7154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ратово &quot;Семья и город растём вместе&quot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6847" y="1071546"/>
            <a:ext cx="27971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Кратово &quot;Семья и город растём вместе&quot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143380"/>
            <a:ext cx="27924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Кратово &quot;Семья и город растём вместе&quot;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200" y="4143380"/>
            <a:ext cx="2844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4267200" cy="52864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 целью профилактики детской и подростковой безнадзорности 2 августа на площадке у ДК ''</a:t>
            </a:r>
            <a:r>
              <a:rPr lang="ru-RU" b="1" dirty="0" err="1" smtClean="0"/>
              <a:t>Дементьевский</a:t>
            </a:r>
            <a:r>
              <a:rPr lang="ru-RU" b="1" dirty="0" smtClean="0"/>
              <a:t>'' МУК КДЦ «</a:t>
            </a:r>
            <a:r>
              <a:rPr lang="ru-RU" b="1" dirty="0" err="1" smtClean="0"/>
              <a:t>Кратово</a:t>
            </a:r>
            <a:r>
              <a:rPr lang="ru-RU" b="1" dirty="0" smtClean="0"/>
              <a:t>» прошло мероприятие в рамках акции ''А у нас во дворе''. Игровая развлекательная программа для детей и подростков называлась ''Я десантник'' и была посвящена Дню ВДВ. Мероприятие направлено на патриотическое воспитание подрастающего поколения и пропаганду здорового образа жизни среди подростков. По жеребьевке ребята разделились на 2 команды: ГОЛУБЫЕ БЕРЕТЫ и ПАРАШЮТИСТЫ. Им пришлось соревноваться по команде ''Подъем!'', собирать ''парашют'', делать ''прыжки с парашютом'', соревноваться в ''силе'', ориентироваться в ''темноте'' и даже носить воду для ''фонтана''. </a:t>
            </a:r>
            <a:endParaRPr lang="ru-RU" b="1" dirty="0"/>
          </a:p>
        </p:txBody>
      </p:sp>
      <p:pic>
        <p:nvPicPr>
          <p:cNvPr id="4" name="Рисунок 3" descr="Фото Кратово &quot;Семья и город растём вместе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45005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ратово &quot;Семья и город растём вместе&quot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4572000" cy="25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4124324" cy="535785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18 августа </a:t>
            </a:r>
            <a:r>
              <a:rPr lang="ru-RU" b="1" dirty="0" smtClean="0"/>
              <a:t>в рамках Акции «А у нас во дворе» в ДК «</a:t>
            </a:r>
            <a:r>
              <a:rPr lang="ru-RU" b="1" dirty="0" err="1" smtClean="0"/>
              <a:t>Захаровский</a:t>
            </a:r>
            <a:r>
              <a:rPr lang="ru-RU" b="1" dirty="0" smtClean="0"/>
              <a:t>» </a:t>
            </a:r>
            <a:r>
              <a:rPr lang="ru-RU" b="1" dirty="0" smtClean="0"/>
              <a:t>прошел </a:t>
            </a:r>
            <a:r>
              <a:rPr lang="ru-RU" b="1" dirty="0" smtClean="0"/>
              <a:t>познавательный </a:t>
            </a:r>
            <a:r>
              <a:rPr lang="ru-RU" b="1" dirty="0" err="1" smtClean="0"/>
              <a:t>квест</a:t>
            </a:r>
            <a:r>
              <a:rPr lang="ru-RU" b="1" dirty="0" smtClean="0"/>
              <a:t>, </a:t>
            </a:r>
            <a:r>
              <a:rPr lang="ru-RU" b="1" dirty="0" smtClean="0"/>
              <a:t>посвященный Году Экологии, а точнее ВОДЕ. Ребятам рассказали интересную сказку о "Круговороте воды в природе", а затем разделили их на две команды, которые отвечали на вопросы викторины, разгадывали загадки и за каждый правильный ответ получали по "жетону - капельке".</a:t>
            </a:r>
          </a:p>
          <a:p>
            <a:r>
              <a:rPr lang="ru-RU" b="1" dirty="0" smtClean="0"/>
              <a:t>После </a:t>
            </a:r>
            <a:r>
              <a:rPr lang="ru-RU" b="1" smtClean="0"/>
              <a:t>викторины </a:t>
            </a:r>
            <a:r>
              <a:rPr lang="ru-RU" b="1" smtClean="0"/>
              <a:t>провели </a:t>
            </a:r>
            <a:r>
              <a:rPr lang="ru-RU" b="1" dirty="0" smtClean="0"/>
              <a:t>увлекательные "водные" игры на природе.</a:t>
            </a:r>
          </a:p>
          <a:p>
            <a:endParaRPr lang="ru-RU" dirty="0"/>
          </a:p>
        </p:txBody>
      </p:sp>
      <p:pic>
        <p:nvPicPr>
          <p:cNvPr id="4" name="Рисунок 3" descr="https://pp.userapi.com/c836138/v836138205/5c0e4/eTBpFZ2Cm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47863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36138/v836138205/5c0ff/p1x7K4uX7R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7863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10010" cy="48752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800" b="1" dirty="0" smtClean="0"/>
              <a:t>12 августа на спортивной площадке у ДК ''</a:t>
            </a:r>
            <a:r>
              <a:rPr lang="ru-RU" sz="4800" b="1" dirty="0" err="1" smtClean="0"/>
              <a:t>Дементьевский</a:t>
            </a:r>
            <a:r>
              <a:rPr lang="ru-RU" sz="4800" b="1" dirty="0" smtClean="0"/>
              <a:t>'' МУК КДЦ «</a:t>
            </a:r>
            <a:r>
              <a:rPr lang="ru-RU" sz="4800" b="1" dirty="0" err="1" smtClean="0"/>
              <a:t>Кратово</a:t>
            </a:r>
            <a:r>
              <a:rPr lang="ru-RU" sz="4800" b="1" dirty="0" smtClean="0"/>
              <a:t>» в рамках Акции «А у нас во дворе» прошел ''матч века'' между смешанной командой МУК КДЦ ''</a:t>
            </a:r>
            <a:r>
              <a:rPr lang="ru-RU" sz="4800" b="1" dirty="0" err="1" smtClean="0"/>
              <a:t>Кратово</a:t>
            </a:r>
            <a:r>
              <a:rPr lang="ru-RU" sz="4800" b="1" dirty="0" smtClean="0"/>
              <a:t>'' и молодежной командой </a:t>
            </a:r>
            <a:r>
              <a:rPr lang="ru-RU" sz="4800" b="1" dirty="0" err="1" smtClean="0"/>
              <a:t>Игумново-Дементьево</a:t>
            </a:r>
            <a:r>
              <a:rPr lang="ru-RU" sz="4800" b="1" dirty="0" smtClean="0"/>
              <a:t>. Матч прошел в честь Дня физкультурника и Всемирного дня молодежи. За команду МУК КДЦ ''</a:t>
            </a:r>
            <a:r>
              <a:rPr lang="ru-RU" sz="4800" b="1" dirty="0" err="1" smtClean="0"/>
              <a:t>Кратово</a:t>
            </a:r>
            <a:r>
              <a:rPr lang="ru-RU" sz="4800" b="1" dirty="0" smtClean="0"/>
              <a:t>'' играли: ''известный судья'' под номером ''0.0'', цыганка Аза под номером ''13'', </a:t>
            </a:r>
            <a:r>
              <a:rPr lang="ru-RU" sz="4800" b="1" dirty="0" err="1" smtClean="0"/>
              <a:t>интерн-медсестричка</a:t>
            </a:r>
            <a:r>
              <a:rPr lang="ru-RU" sz="4800" b="1" dirty="0" smtClean="0"/>
              <a:t> под номером ''03'', баба Дуся - продавец клевера под номером ''1'' и ''</a:t>
            </a:r>
            <a:r>
              <a:rPr lang="ru-RU" sz="4800" b="1" dirty="0" err="1" smtClean="0"/>
              <a:t>Криштиано</a:t>
            </a:r>
            <a:r>
              <a:rPr lang="ru-RU" sz="4800" b="1" dirty="0" smtClean="0"/>
              <a:t> Рональдо'' под номером ''7''. В ожесточенной борьбе победила молодежная команда! Счет получился хоккейный 8:7. Праздник получился веселый.</a:t>
            </a:r>
          </a:p>
          <a:p>
            <a:endParaRPr lang="ru-RU" dirty="0"/>
          </a:p>
        </p:txBody>
      </p:sp>
      <p:pic>
        <p:nvPicPr>
          <p:cNvPr id="4" name="Рисунок 3" descr="Фото Кратово &quot;Семья и город растём вместе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5"/>
            <a:ext cx="42862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ратово &quot;Семья и город растём вместе&quot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3"/>
            <a:ext cx="4500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у нас во дворе»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81448" cy="501811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В городском поселении </a:t>
            </a:r>
            <a:r>
              <a:rPr lang="ru-RU" b="1" dirty="0" err="1" smtClean="0"/>
              <a:t>Кратово</a:t>
            </a:r>
            <a:r>
              <a:rPr lang="ru-RU" b="1" dirty="0" smtClean="0"/>
              <a:t> в д. Захарово 27 августа </a:t>
            </a:r>
            <a:r>
              <a:rPr lang="ru-RU" b="1" dirty="0" smtClean="0"/>
              <a:t>в рамках Акции «А у нас во дворе» открыли </a:t>
            </a:r>
            <a:r>
              <a:rPr lang="ru-RU" b="1" dirty="0" smtClean="0"/>
              <a:t>новую современную детскую площадку.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 smtClean="0"/>
              <a:t>преддверии 1 сентября этот подарок оказался для ребят как раз кстати. Атмосфера на детской площадке была по-настоящему праздничной. </a:t>
            </a:r>
            <a:endParaRPr lang="ru-RU" b="1" dirty="0" smtClean="0"/>
          </a:p>
          <a:p>
            <a:r>
              <a:rPr lang="ru-RU" b="1" dirty="0" smtClean="0"/>
              <a:t>Весёлая </a:t>
            </a:r>
            <a:r>
              <a:rPr lang="ru-RU" b="1" dirty="0" smtClean="0"/>
              <a:t>музыка до начала мероприятия вызывала ещё больше эмоций. Смех и улыбки были на лицах всех присутствующих: детей, подростков, взрослых и пришедших на праздник гостей. </a:t>
            </a:r>
            <a:endParaRPr lang="ru-RU" b="1" dirty="0" smtClean="0"/>
          </a:p>
          <a:p>
            <a:r>
              <a:rPr lang="ru-RU" b="1" dirty="0" smtClean="0"/>
              <a:t>Глава </a:t>
            </a:r>
            <a:r>
              <a:rPr lang="ru-RU" b="1" dirty="0" smtClean="0"/>
              <a:t>городского поселения </a:t>
            </a:r>
            <a:r>
              <a:rPr lang="ru-RU" b="1" dirty="0" err="1" smtClean="0"/>
              <a:t>Кратово</a:t>
            </a:r>
            <a:r>
              <a:rPr lang="ru-RU" b="1" dirty="0" smtClean="0"/>
              <a:t> Алексей Александрович Емельянов сказал несколько добрых слов в адрес жителей д. Захарово и предложил разрезать с ним красную ленточку, конечно же, детям.</a:t>
            </a:r>
            <a:endParaRPr lang="ru-RU" b="1" dirty="0"/>
          </a:p>
        </p:txBody>
      </p:sp>
      <p:pic>
        <p:nvPicPr>
          <p:cNvPr id="4" name="Рисунок 3" descr="Фото Кратово &quot;Семья и город растём вместе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6434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ратово &quot;Семья и город растём вместе&quot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Кратово &quot;Семья и город растём вместе&quot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57628"/>
            <a:ext cx="264317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746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Акция «А у нас во дворе» в рамках конкурса городов России «Семья и город – растём вместе»</vt:lpstr>
      <vt:lpstr>«А у нас во дворе»</vt:lpstr>
      <vt:lpstr>«А у нас во дворе»</vt:lpstr>
      <vt:lpstr>«А у нас во дворе»</vt:lpstr>
      <vt:lpstr>«А у нас во дворе»</vt:lpstr>
      <vt:lpstr>«А у нас во дворе»</vt:lpstr>
      <vt:lpstr>«А у нас во дворе»</vt:lpstr>
      <vt:lpstr>«А у нас во дворе»</vt:lpstr>
      <vt:lpstr>«А у нас во дворе»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«А у нас во дворе» в рамках конкурса городов России «Семья и город – растём вместе»</dc:title>
  <dc:creator>Library_4</dc:creator>
  <cp:lastModifiedBy>Hewlett-Packard Company</cp:lastModifiedBy>
  <cp:revision>15</cp:revision>
  <dcterms:created xsi:type="dcterms:W3CDTF">2017-10-20T11:02:18Z</dcterms:created>
  <dcterms:modified xsi:type="dcterms:W3CDTF">2017-10-20T12:02:28Z</dcterms:modified>
</cp:coreProperties>
</file>