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65" r:id="rId8"/>
    <p:sldId id="267" r:id="rId9"/>
    <p:sldId id="268" r:id="rId10"/>
    <p:sldId id="269" r:id="rId11"/>
    <p:sldId id="271" r:id="rId12"/>
    <p:sldId id="272" r:id="rId13"/>
    <p:sldId id="273" r:id="rId14"/>
    <p:sldId id="292" r:id="rId15"/>
    <p:sldId id="274" r:id="rId16"/>
    <p:sldId id="275" r:id="rId17"/>
    <p:sldId id="276" r:id="rId18"/>
    <p:sldId id="277" r:id="rId19"/>
    <p:sldId id="279" r:id="rId20"/>
    <p:sldId id="280" r:id="rId21"/>
    <p:sldId id="281" r:id="rId22"/>
    <p:sldId id="284" r:id="rId23"/>
    <p:sldId id="286" r:id="rId24"/>
    <p:sldId id="287" r:id="rId25"/>
    <p:sldId id="289" r:id="rId26"/>
    <p:sldId id="290" r:id="rId27"/>
    <p:sldId id="29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</p:showPr>
  <p:clrMru>
    <a:srgbClr val="D60093"/>
    <a:srgbClr val="99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87" autoAdjust="0"/>
    <p:restoredTop sz="94660"/>
  </p:normalViewPr>
  <p:slideViewPr>
    <p:cSldViewPr>
      <p:cViewPr varScale="1">
        <p:scale>
          <a:sx n="40" d="100"/>
          <a:sy n="40" d="100"/>
        </p:scale>
        <p:origin x="-7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E3E6-01B2-4CE8-9E75-3445AF8CD31A}" type="datetimeFigureOut">
              <a:rPr lang="ru-RU" smtClean="0"/>
              <a:pPr/>
              <a:t>14.10.2015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28E5365-9F76-46BE-A3E0-537C9FB27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E3E6-01B2-4CE8-9E75-3445AF8CD31A}" type="datetimeFigureOut">
              <a:rPr lang="ru-RU" smtClean="0"/>
              <a:pPr/>
              <a:t>14.10.2015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5365-9F76-46BE-A3E0-537C9FB27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E3E6-01B2-4CE8-9E75-3445AF8CD31A}" type="datetimeFigureOut">
              <a:rPr lang="ru-RU" smtClean="0"/>
              <a:pPr/>
              <a:t>14.10.2015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5365-9F76-46BE-A3E0-537C9FB27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E3E6-01B2-4CE8-9E75-3445AF8CD31A}" type="datetimeFigureOut">
              <a:rPr lang="ru-RU" smtClean="0"/>
              <a:pPr/>
              <a:t>14.10.2015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28E5365-9F76-46BE-A3E0-537C9FB27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E3E6-01B2-4CE8-9E75-3445AF8CD31A}" type="datetimeFigureOut">
              <a:rPr lang="ru-RU" smtClean="0"/>
              <a:pPr/>
              <a:t>14.10.2015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5365-9F76-46BE-A3E0-537C9FB273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E3E6-01B2-4CE8-9E75-3445AF8CD31A}" type="datetimeFigureOut">
              <a:rPr lang="ru-RU" smtClean="0"/>
              <a:pPr/>
              <a:t>14.10.2015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5365-9F76-46BE-A3E0-537C9FB27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E3E6-01B2-4CE8-9E75-3445AF8CD31A}" type="datetimeFigureOut">
              <a:rPr lang="ru-RU" smtClean="0"/>
              <a:pPr/>
              <a:t>14.10.2015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28E5365-9F76-46BE-A3E0-537C9FB273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E3E6-01B2-4CE8-9E75-3445AF8CD31A}" type="datetimeFigureOut">
              <a:rPr lang="ru-RU" smtClean="0"/>
              <a:pPr/>
              <a:t>14.10.2015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5365-9F76-46BE-A3E0-537C9FB27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E3E6-01B2-4CE8-9E75-3445AF8CD31A}" type="datetimeFigureOut">
              <a:rPr lang="ru-RU" smtClean="0"/>
              <a:pPr/>
              <a:t>14.10.2015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5365-9F76-46BE-A3E0-537C9FB27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E3E6-01B2-4CE8-9E75-3445AF8CD31A}" type="datetimeFigureOut">
              <a:rPr lang="ru-RU" smtClean="0"/>
              <a:pPr/>
              <a:t>14.10.2015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5365-9F76-46BE-A3E0-537C9FB2730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AE3E6-01B2-4CE8-9E75-3445AF8CD31A}" type="datetimeFigureOut">
              <a:rPr lang="ru-RU" smtClean="0"/>
              <a:pPr/>
              <a:t>14.10.2015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8E5365-9F76-46BE-A3E0-537C9FB273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63AE3E6-01B2-4CE8-9E75-3445AF8CD31A}" type="datetimeFigureOut">
              <a:rPr lang="ru-RU" smtClean="0"/>
              <a:pPr/>
              <a:t>14.10.2015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28E5365-9F76-46BE-A3E0-537C9FB2730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 advClick="0" advTm="800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84;&#1082;&#1084;&#1082;&#1084;&#1082;&#1084;&#1082;&#1084;&#1082;&#1084;&#1082;&#1084;&#1082;\Desktop\&#1042;&#1072;&#1083;&#1077;&#1088;&#1080;&#1081;_&#1048;&#1074;&#1072;&#1085;&#1086;&#1074;_-_&#1058;&#1099;_&#1076;&#1072;_&#1103;,_&#1076;&#1072;_&#1084;&#1099;_&#1089;_&#1090;&#1086;&#1073;&#1086;&#1081;_(-).mp3" TargetMode="Externa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20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01127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1052736"/>
            <a:ext cx="8136904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Из истории сборов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детского актива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 базе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Режевского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99FF33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детского дома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99FF33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7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9144000" cy="602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7584" y="0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accent1">
                    <a:lumMod val="75000"/>
                  </a:schemeClr>
                </a:solidFill>
                <a:latin typeface="BatangChe" pitchFamily="49" charset="-127"/>
                <a:ea typeface="BatangChe" pitchFamily="49" charset="-127"/>
              </a:rPr>
              <a:t>ЗАЩИТА ПРОЕКТА</a:t>
            </a:r>
            <a:endParaRPr lang="ru-RU" sz="4000" b="1" i="1" dirty="0">
              <a:solidFill>
                <a:schemeClr val="accent1">
                  <a:lumMod val="75000"/>
                </a:schemeClr>
              </a:solidFill>
              <a:latin typeface="BatangChe" pitchFamily="49" charset="-127"/>
              <a:ea typeface="BatangChe" pitchFamily="49" charset="-127"/>
            </a:endParaRPr>
          </a:p>
        </p:txBody>
      </p:sp>
      <p:pic>
        <p:nvPicPr>
          <p:cNvPr id="6" name="Валерий_Иванов_-_Ты_да_я,_да_мы_с_тобой_(-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70400" y="3327400"/>
            <a:ext cx="203200" cy="203200"/>
          </a:xfrm>
          <a:prstGeom prst="rect">
            <a:avLst/>
          </a:prstGeom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6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719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4221088"/>
            <a:ext cx="8100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</a:rPr>
              <a:t>ОТРЯДНОЕ ВРЕМЯ</a:t>
            </a:r>
            <a:endParaRPr lang="ru-RU" sz="6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0_24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0_27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332656"/>
            <a:ext cx="8064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ИГРА – ПОПУТЧИК ОТЛИЧНОГО НАСТРОЕНИЯ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56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772816"/>
            <a:ext cx="7848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«ПОСВЯЩЕНИЕ   В   СБОРОВЦЫ»</a:t>
            </a:r>
          </a:p>
          <a:p>
            <a:pPr algn="ctr"/>
            <a:endParaRPr lang="ru-RU" sz="2800" b="1" i="1" dirty="0">
              <a:solidFill>
                <a:srgbClr val="FF0000"/>
              </a:solidFill>
            </a:endParaRP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</a:rPr>
              <a:t>(ЭТО   СВЯЩЕННОЕ   ТАИНСТВО)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332656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0000"/>
                </a:solidFill>
              </a:rPr>
              <a:t>ЗАГОТОВКА ДРОВ НА ЗИМУ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7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188641"/>
            <a:ext cx="7344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FF00"/>
                </a:solidFill>
              </a:rPr>
              <a:t>БОГАТЫРСКИЕ   ЗАСТАВЫ</a:t>
            </a:r>
            <a:endParaRPr lang="ru-RU" sz="44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7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7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1999" cy="3428999"/>
          </a:xfrm>
          <a:prstGeom prst="rect">
            <a:avLst/>
          </a:prstGeom>
        </p:spPr>
      </p:pic>
      <p:pic>
        <p:nvPicPr>
          <p:cNvPr id="10" name="Рисунок 9" descr="DSC0681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0"/>
            <a:ext cx="4716016" cy="6858000"/>
          </a:xfrm>
          <a:prstGeom prst="rect">
            <a:avLst/>
          </a:prstGeom>
        </p:spPr>
      </p:pic>
      <p:pic>
        <p:nvPicPr>
          <p:cNvPr id="11" name="Рисунок 10" descr="DSC067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3429000"/>
            <a:ext cx="4427985" cy="3428999"/>
          </a:xfrm>
          <a:prstGeom prst="rect">
            <a:avLst/>
          </a:prstGeom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7"/>
            <a:ext cx="9144000" cy="5805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116632"/>
            <a:ext cx="792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/>
              <a:t>ЭКОНОМ-КЛАСС</a:t>
            </a:r>
            <a:endParaRPr lang="ru-RU" sz="5400" b="1" i="1" dirty="0"/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4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4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6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4437112"/>
            <a:ext cx="7704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D60093"/>
                </a:solidFill>
              </a:rPr>
              <a:t>Встреча и регистрация участников сбора</a:t>
            </a:r>
            <a:endParaRPr lang="ru-RU" sz="5400" b="1" i="1" dirty="0">
              <a:solidFill>
                <a:srgbClr val="D60093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111419" cy="4015522"/>
          </a:xfrm>
          <a:prstGeom prst="rect">
            <a:avLst/>
          </a:prstGeom>
        </p:spPr>
      </p:pic>
      <p:pic>
        <p:nvPicPr>
          <p:cNvPr id="5" name="Рисунок 4" descr="IMG_01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996952"/>
            <a:ext cx="5796136" cy="38610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4365104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</a:rPr>
              <a:t>ЗАКОН ЦЕПИ ВЕЗДЕ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0_2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552" y="404664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FFFF00"/>
                </a:solidFill>
              </a:rPr>
              <a:t>ТИНЕЙДЖЕР  «В РИТМАХ ДИСКО»</a:t>
            </a:r>
            <a:endParaRPr lang="ru-RU" sz="40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8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548680"/>
            <a:ext cx="62646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/>
              <a:t>ДОЛГОЖДАННЫЙ </a:t>
            </a:r>
          </a:p>
          <a:p>
            <a:pPr algn="ctr"/>
            <a:r>
              <a:rPr lang="ru-RU" sz="4400" b="1" i="1" dirty="0" smtClean="0"/>
              <a:t>ВЕЧЕР ТАНЦЕВ</a:t>
            </a:r>
            <a:endParaRPr lang="ru-RU" sz="4400" b="1" i="1" dirty="0"/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00_27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260649"/>
            <a:ext cx="6984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</a:rPr>
              <a:t>ПОДГОТОВКА К СОЦИАЛЬНОЙ АКЦИИ</a:t>
            </a:r>
            <a:endParaRPr lang="ru-RU" sz="3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0_27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9493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404664"/>
            <a:ext cx="60486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СОЦИАЛЬНАЯ АКЦИЯ </a:t>
            </a:r>
          </a:p>
          <a:p>
            <a:pPr algn="ctr"/>
            <a:r>
              <a:rPr lang="ru-RU" sz="3200" b="1" i="1" dirty="0" smtClean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«РЕЖ ПРОТИВ МУСОРА»</a:t>
            </a:r>
            <a:endParaRPr lang="ru-RU" sz="3200" b="1" i="1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9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54868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FF00"/>
                </a:solidFill>
              </a:rPr>
              <a:t>КОНКУРС «МИСТЕР И МИССИС СБОРА»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4270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620688"/>
            <a:ext cx="69847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СВЕЧКА</a:t>
            </a:r>
            <a:endParaRPr lang="ru-RU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39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640960" cy="6480720"/>
          </a:xfrm>
          <a:prstGeom prst="rect">
            <a:avLst/>
          </a:prstGeom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00_26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576" y="332656"/>
            <a:ext cx="7920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7030A0"/>
                </a:solidFill>
                <a:latin typeface="Arial Black" pitchFamily="34" charset="0"/>
                <a:ea typeface="FangSong" pitchFamily="49" charset="-122"/>
                <a:cs typeface="Aparajita" pitchFamily="34" charset="0"/>
              </a:rPr>
              <a:t>Отрядные  дела</a:t>
            </a:r>
            <a:endParaRPr lang="ru-RU" sz="4000" b="1" i="1" dirty="0">
              <a:solidFill>
                <a:srgbClr val="7030A0"/>
              </a:solidFill>
              <a:latin typeface="Arial Black" pitchFamily="34" charset="0"/>
              <a:ea typeface="FangSong" pitchFamily="49" charset="-122"/>
              <a:cs typeface="Aparajita" pitchFamily="34" charset="0"/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00_25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476672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>
                <a:solidFill>
                  <a:srgbClr val="D60093"/>
                </a:solidFill>
              </a:rPr>
              <a:t>Подготовка к визитке</a:t>
            </a:r>
            <a:endParaRPr lang="ru-RU" sz="5400" b="1" i="1" dirty="0">
              <a:solidFill>
                <a:srgbClr val="D60093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6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9165082" cy="5085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260648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u="sng" dirty="0" smtClean="0">
                <a:solidFill>
                  <a:srgbClr val="D60093"/>
                </a:solidFill>
                <a:latin typeface="BatangChe" pitchFamily="49" charset="-127"/>
                <a:ea typeface="BatangChe" pitchFamily="49" charset="-127"/>
              </a:rPr>
              <a:t>Визитки отрядов</a:t>
            </a:r>
            <a:endParaRPr lang="ru-RU" sz="3600" b="1" i="1" u="sng" dirty="0">
              <a:solidFill>
                <a:srgbClr val="D60093"/>
              </a:solidFill>
              <a:latin typeface="BatangChe" pitchFamily="49" charset="-127"/>
              <a:ea typeface="BatangChe" pitchFamily="49" charset="-127"/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1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7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110" y="0"/>
            <a:ext cx="9152110" cy="7029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5517232"/>
            <a:ext cx="8352928" cy="110799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FFFF00"/>
                </a:solidFill>
              </a:rPr>
              <a:t>ШКОЛА ТАНЦЕВ</a:t>
            </a:r>
            <a:endParaRPr lang="ru-RU" sz="6600" b="1" i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7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43154" cy="5324421"/>
          </a:xfrm>
          <a:prstGeom prst="rect">
            <a:avLst/>
          </a:prstGeom>
        </p:spPr>
      </p:pic>
      <p:pic>
        <p:nvPicPr>
          <p:cNvPr id="5" name="Рисунок 4" descr="DSC067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2395436"/>
            <a:ext cx="5652120" cy="4462564"/>
          </a:xfrm>
          <a:prstGeom prst="rect">
            <a:avLst/>
          </a:prstGeom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67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273</TotalTime>
  <Words>82</Words>
  <Application>Microsoft Office PowerPoint</Application>
  <PresentationFormat>Экран (4:3)</PresentationFormat>
  <Paragraphs>29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мкмкмкмкмкмкмк</dc:creator>
  <cp:lastModifiedBy>я</cp:lastModifiedBy>
  <cp:revision>36</cp:revision>
  <dcterms:created xsi:type="dcterms:W3CDTF">2015-04-23T16:30:02Z</dcterms:created>
  <dcterms:modified xsi:type="dcterms:W3CDTF">2015-10-14T07:31:58Z</dcterms:modified>
</cp:coreProperties>
</file>