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51" r:id="rId2"/>
    <p:sldId id="300" r:id="rId3"/>
    <p:sldId id="299" r:id="rId4"/>
    <p:sldId id="306" r:id="rId5"/>
    <p:sldId id="325" r:id="rId6"/>
    <p:sldId id="328" r:id="rId7"/>
    <p:sldId id="330" r:id="rId8"/>
    <p:sldId id="301" r:id="rId9"/>
    <p:sldId id="318" r:id="rId10"/>
    <p:sldId id="311" r:id="rId11"/>
    <p:sldId id="331" r:id="rId12"/>
    <p:sldId id="332" r:id="rId13"/>
    <p:sldId id="333" r:id="rId14"/>
    <p:sldId id="308" r:id="rId15"/>
    <p:sldId id="30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060"/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8" autoAdjust="0"/>
    <p:restoredTop sz="91398" autoAdjust="0"/>
  </p:normalViewPr>
  <p:slideViewPr>
    <p:cSldViewPr snapToGrid="0">
      <p:cViewPr>
        <p:scale>
          <a:sx n="70" d="100"/>
          <a:sy n="70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39BC6FD-5C4C-459B-B5EA-7F0B02B2D92F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9B3BB79-EC2A-40C3-802C-F9602E7AF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8159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633F9-D803-4369-9FFC-A1AB15BCEB93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D5336-3D0D-49DA-BB35-DD0944FC9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BA331-99A6-4780-AC8D-BCA75C762E1D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98697-3A48-4288-9162-36251DB49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B19AF-639A-4C6C-BD52-723A503482E9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0FF7F-AECE-4339-B423-5C4DB01D7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8650" y="4076700"/>
            <a:ext cx="7886700" cy="21002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D2061-7C78-4DB8-A968-6F6F5019A7FE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A3622-1183-42E1-A025-1E4020D59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67150" cy="2098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28650" y="4076700"/>
            <a:ext cx="7886700" cy="21002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7B212-01A4-46D5-A641-ACCD0AF11125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12AEC-91E1-4534-A4E7-4185A96BB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55C4C-101B-4B4E-AACF-4F7B36A6734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B6BF5-52B7-4232-97FC-F291064A76CE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421C4-8CED-4A81-81A5-EB50E6890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4CC3D-73F9-49F5-A825-90A576A2A1CC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14F58-58B3-4ACF-A3A4-FDF9D2688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3EDC9-DC98-4921-A234-82D13C47C9C8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7018-0F06-47EC-A51E-67D179B0F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03716-FF35-4C91-A9B7-5873C892D9C6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4BE24-68FB-4A68-8916-06A6270D9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DDB3D-DE89-4D73-B18B-7C7AC52A1A13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9E98E-F23D-451E-BFA3-4031FDD11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F4C03-6DDE-4CEE-BD72-F58B1595016E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6B80D-F050-4D2C-BA3F-D94257672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71C2A-EE97-4ECD-8554-F0411A2E4C00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6C228-C836-4719-A187-F5E568B3C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5A39E-7ED0-4E36-BFDF-1DF8507F4533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B41C5-2897-4796-B37E-A4DC3E652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F233F6-CD06-4423-8D60-37D036EDE8FB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FFA216-4951-4AB0-9058-DCA95010F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7039" y="1052737"/>
            <a:ext cx="5813946" cy="349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980728"/>
          </a:xfrm>
        </p:spPr>
        <p:txBody>
          <a:bodyPr>
            <a:normAutofit fontScale="97500"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город-герой Новороссийск</a:t>
            </a:r>
            <a:br>
              <a:rPr lang="ru-RU" sz="2400" b="1" dirty="0" smtClean="0">
                <a:solidFill>
                  <a:srgbClr val="0000CC"/>
                </a:solidFill>
              </a:rPr>
            </a:br>
            <a:r>
              <a:rPr lang="ru-RU" sz="2400" b="1" dirty="0" smtClean="0">
                <a:solidFill>
                  <a:srgbClr val="0000CC"/>
                </a:solidFill>
              </a:rPr>
              <a:t>Краснодарский край </a:t>
            </a:r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6861" y="0"/>
            <a:ext cx="945345" cy="84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Users\Miroshnikova\Desktop\КАМОК\макеты презентаций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2304" y="-1"/>
            <a:ext cx="941696" cy="98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146413" y="4776717"/>
            <a:ext cx="7328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Акция «А у нас во дворе»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613" cy="777921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График работы закрепленных учреждений 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Центрального </a:t>
            </a:r>
            <a:r>
              <a:rPr lang="ru-RU" sz="1800" b="1" dirty="0" smtClean="0"/>
              <a:t>внутригородского района</a:t>
            </a:r>
            <a:endParaRPr lang="ru-RU" sz="1800" b="1" dirty="0"/>
          </a:p>
        </p:txBody>
      </p:sp>
      <p:graphicFrame>
        <p:nvGraphicFramePr>
          <p:cNvPr id="3163" name="Group 9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913265814"/>
              </p:ext>
            </p:extLst>
          </p:nvPr>
        </p:nvGraphicFramePr>
        <p:xfrm>
          <a:off x="0" y="987494"/>
          <a:ext cx="9144001" cy="3734630"/>
        </p:xfrm>
        <a:graphic>
          <a:graphicData uri="http://schemas.openxmlformats.org/drawingml/2006/table">
            <a:tbl>
              <a:tblPr/>
              <a:tblGrid>
                <a:gridCol w="343846"/>
                <a:gridCol w="1215703"/>
                <a:gridCol w="1357285"/>
                <a:gridCol w="1228701"/>
                <a:gridCol w="1328710"/>
                <a:gridCol w="1256705"/>
                <a:gridCol w="1282972"/>
                <a:gridCol w="1130079"/>
              </a:tblGrid>
              <a:tr h="584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ул. Советов,2/6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пр.Ленина,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пр.Ленина, 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ул.Алексеева, 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ул.Карамзина, 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парк Фрунзе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ул.Мира, 37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vert="vert2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 «ЦФМР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 «ЦФМР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 «ЦФМР»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 «ЦФМР»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 «ЦФМР»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 «ЦФМР»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 «ЦФМР»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44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Пятница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делам молодежи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Секретарь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КС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 «ЦФМР»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Секретарь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КС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Планетарий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Секретарь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КС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6" descr="C:\Users\Miroshnikova\Desktop\КАМОК\макеты презентаций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6520" y="0"/>
            <a:ext cx="737480" cy="750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2244" y="0"/>
            <a:ext cx="670890" cy="60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22238"/>
            <a:ext cx="8952931" cy="80581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Работа </a:t>
            </a:r>
            <a:r>
              <a:rPr lang="ru-RU" b="1" dirty="0" smtClean="0">
                <a:solidFill>
                  <a:srgbClr val="002060"/>
                </a:solidFill>
              </a:rPr>
              <a:t>Молодежных Дворовых Площадок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Z:\=молодежка=\8. Летние дворовые площадки\6. Фото площадок\Карамзина, 45\Карамзина, 45-2.jpg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565" y="1460309"/>
            <a:ext cx="4553754" cy="3166282"/>
          </a:xfrm>
          <a:prstGeom prst="rect">
            <a:avLst/>
          </a:prstGeom>
          <a:noFill/>
        </p:spPr>
      </p:pic>
      <p:pic>
        <p:nvPicPr>
          <p:cNvPr id="5" name="Picture 2" descr="C:\Documents and Settings\Пользователь\Рабочий стол\8Ne3yAPd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7370" y="1514901"/>
            <a:ext cx="3148792" cy="39727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1194" y="4817660"/>
            <a:ext cx="4967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Карамзина, 45</a:t>
            </a:r>
            <a:br>
              <a:rPr lang="ru-RU" dirty="0" smtClean="0"/>
            </a:br>
            <a:r>
              <a:rPr lang="ru-RU" dirty="0" smtClean="0"/>
              <a:t>Вожатая: Шелуха Дарья, 09.06.16</a:t>
            </a:r>
          </a:p>
          <a:p>
            <a:pPr algn="ctr"/>
            <a:r>
              <a:rPr lang="ru-RU" dirty="0" smtClean="0"/>
              <a:t>«Игра «Поймай волну», </a:t>
            </a:r>
            <a:endParaRPr lang="ru-RU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141763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Работа Молодежных Дворовых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Площадок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Documents and Settings\Пользователь\Рабочий стол\tmu32_O5zk0.jpg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827" y="1814797"/>
            <a:ext cx="4583817" cy="33986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41242" y="2101755"/>
            <a:ext cx="29615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Советов, 2/6</a:t>
            </a:r>
            <a:br>
              <a:rPr lang="ru-RU" sz="2400" dirty="0" smtClean="0"/>
            </a:br>
            <a:r>
              <a:rPr lang="ru-RU" sz="2400" dirty="0" smtClean="0"/>
              <a:t>Вожатая: Кудрявцева Софья, 01.06.16</a:t>
            </a:r>
          </a:p>
          <a:p>
            <a:pPr algn="ctr"/>
            <a:r>
              <a:rPr lang="ru-RU" sz="2400" dirty="0" smtClean="0"/>
              <a:t>«Знакомься, это я»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Работа Молодежных Дворовых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Площадок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Documents and Settings\Пользователь\Рабочий стол\JR46HNgzi_s.jpg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842" y="1856095"/>
            <a:ext cx="5418745" cy="325124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37278" y="2169994"/>
            <a:ext cx="23337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Алексеева, 25</a:t>
            </a:r>
            <a:br>
              <a:rPr lang="ru-RU" sz="2400" dirty="0" smtClean="0"/>
            </a:br>
            <a:r>
              <a:rPr lang="ru-RU" sz="2400" dirty="0" smtClean="0"/>
              <a:t>Вожатая: </a:t>
            </a:r>
            <a:r>
              <a:rPr lang="ru-RU" sz="2400" dirty="0" err="1" smtClean="0"/>
              <a:t>Бардакова</a:t>
            </a:r>
            <a:r>
              <a:rPr lang="ru-RU" sz="2400" dirty="0" smtClean="0"/>
              <a:t> Екатерина, 10.06.16</a:t>
            </a:r>
          </a:p>
          <a:p>
            <a:pPr algn="ctr"/>
            <a:r>
              <a:rPr lang="ru-RU" sz="2400" dirty="0" smtClean="0"/>
              <a:t>Футбол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Освещение работы площадок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в СМИ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Информация о работе летних дворовых площадок регулярно размещается на сайте отдела по делам молодежи, администрации г. Новороссийска, в социальной сети </a:t>
            </a:r>
            <a:r>
              <a:rPr lang="ru-RU" dirty="0" err="1" smtClean="0"/>
              <a:t>Вконтакте</a:t>
            </a:r>
            <a:r>
              <a:rPr lang="ru-RU" dirty="0" smtClean="0"/>
              <a:t>, </a:t>
            </a:r>
            <a:r>
              <a:rPr lang="en-US" dirty="0" err="1" smtClean="0"/>
              <a:t>Instagram</a:t>
            </a:r>
            <a:r>
              <a:rPr lang="ru-RU" dirty="0" smtClean="0"/>
              <a:t> и других информационных площадках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18" y="1537703"/>
            <a:ext cx="4149132" cy="331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5751" y="1521275"/>
            <a:ext cx="4139978" cy="331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Освещение работы площадок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в СМИ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Информация о работе летних дворовых площадок регулярно размещается на сайте отдела по делам молодежи, администрации г. Новороссийска, в социальной сети </a:t>
            </a:r>
            <a:r>
              <a:rPr lang="ru-RU" dirty="0" err="1" smtClean="0"/>
              <a:t>Вконтакте</a:t>
            </a:r>
            <a:r>
              <a:rPr lang="ru-RU" dirty="0" smtClean="0"/>
              <a:t>, </a:t>
            </a:r>
            <a:r>
              <a:rPr lang="en-US" dirty="0" err="1" smtClean="0"/>
              <a:t>Instagram</a:t>
            </a:r>
            <a:r>
              <a:rPr lang="ru-RU" dirty="0" smtClean="0"/>
              <a:t> и других информационных площадках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345" y="1567543"/>
            <a:ext cx="4126675" cy="330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711" y="1606409"/>
            <a:ext cx="4028455" cy="322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164" y="846161"/>
            <a:ext cx="8732839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 территории 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Города-героя 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Новороссийска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</a:p>
          <a:p>
            <a:pPr algn="ctr"/>
            <a:r>
              <a:rPr lang="ru-RU" sz="54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70505 чел. Молодежи</a:t>
            </a:r>
          </a:p>
          <a:p>
            <a:pPr algn="ctr"/>
            <a:r>
              <a:rPr lang="ru-RU" sz="54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37 молодежных </a:t>
            </a:r>
          </a:p>
          <a:p>
            <a:pPr algn="ctr"/>
            <a:r>
              <a:rPr lang="ru-RU" sz="5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Дворовых площадок</a:t>
            </a:r>
            <a:endParaRPr lang="ru-RU" sz="54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6" descr="C:\Users\Miroshnikova\Desktop\КАМОК\макеты презентаций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2304" y="-1"/>
            <a:ext cx="941696" cy="98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6861" y="0"/>
            <a:ext cx="945345" cy="84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/>
          </p:cNvSpPr>
          <p:nvPr>
            <p:ph type="body" idx="4294967295"/>
          </p:nvPr>
        </p:nvSpPr>
        <p:spPr>
          <a:xfrm>
            <a:off x="664342" y="1744436"/>
            <a:ext cx="7886700" cy="4351337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Shape 54"/>
          <p:cNvSpPr>
            <a:spLocks noGrp="1"/>
          </p:cNvSpPr>
          <p:nvPr>
            <p:ph type="title" idx="4294967295"/>
          </p:nvPr>
        </p:nvSpPr>
        <p:spPr>
          <a:xfrm>
            <a:off x="1433014" y="1078172"/>
            <a:ext cx="7246962" cy="859810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ПОКАЗАТЕЛИ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МОЛОДЕЖНЫМ ДВОРОВЫМ ПЛОЩАДКАМ</a:t>
            </a:r>
          </a:p>
        </p:txBody>
      </p:sp>
      <p:pic>
        <p:nvPicPr>
          <p:cNvPr id="6" name="Picture 6" descr="C:\Users\Miroshnikova\Desktop\КАМОК\макеты презентаций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49" y="0"/>
            <a:ext cx="1009651" cy="1146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4517565"/>
              </p:ext>
            </p:extLst>
          </p:nvPr>
        </p:nvGraphicFramePr>
        <p:xfrm>
          <a:off x="1296538" y="2064481"/>
          <a:ext cx="7601802" cy="4240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8555"/>
                <a:gridCol w="4933247"/>
              </a:tblGrid>
              <a:tr h="749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  <a:endParaRPr lang="ru-RU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площадок/охват молодежи</a:t>
                      </a:r>
                      <a:endParaRPr lang="ru-RU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1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 городу</a:t>
                      </a:r>
                      <a:endParaRPr lang="ru-RU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37/2290</a:t>
                      </a:r>
                      <a:endParaRPr lang="ru-RU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1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Новороссийский</a:t>
                      </a:r>
                      <a:endParaRPr lang="ru-RU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11/450</a:t>
                      </a:r>
                      <a:endParaRPr lang="ru-RU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1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Южный</a:t>
                      </a:r>
                      <a:endParaRPr lang="ru-RU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7/550</a:t>
                      </a:r>
                      <a:endParaRPr lang="ru-RU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1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Центральный</a:t>
                      </a:r>
                      <a:endParaRPr lang="ru-RU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7/550</a:t>
                      </a:r>
                      <a:endParaRPr lang="ru-RU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1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Приморский</a:t>
                      </a:r>
                      <a:endParaRPr lang="ru-RU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7/415</a:t>
                      </a:r>
                      <a:endParaRPr lang="ru-RU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1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Восточный</a:t>
                      </a:r>
                      <a:endParaRPr lang="ru-RU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5/325</a:t>
                      </a:r>
                      <a:endParaRPr lang="ru-RU" sz="2000" dirty="0"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6861" y="0"/>
            <a:ext cx="846261" cy="75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287" y="163773"/>
            <a:ext cx="6045958" cy="1187355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«Школа вожатых 2016»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psYVjGjaT_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74227" y="1510213"/>
            <a:ext cx="3750272" cy="2884365"/>
          </a:xfrm>
        </p:spPr>
      </p:pic>
      <p:pic>
        <p:nvPicPr>
          <p:cNvPr id="7" name="Содержимое 6" descr="352kgZid998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130140" y="1552492"/>
            <a:ext cx="3372592" cy="2868475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364776" y="4544703"/>
            <a:ext cx="7150573" cy="2047165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рамках «Школы вожатых»,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ребята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отработали навыки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вожатства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и научились новым формам организации досуга.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После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прохождения все участники получили сертификаты.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6" descr="C:\Users\Miroshnikova\Desktop\КАМОК\макеты презентаций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2304" y="-1"/>
            <a:ext cx="941696" cy="98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6861" y="0"/>
            <a:ext cx="846261" cy="75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5469" y="0"/>
            <a:ext cx="6550925" cy="128288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Нормативные документы вожатого на </a:t>
            </a:r>
            <a:r>
              <a:rPr lang="ru-RU" b="1" dirty="0" smtClean="0">
                <a:solidFill>
                  <a:srgbClr val="002060"/>
                </a:solidFill>
              </a:rPr>
              <a:t>дворовой </a:t>
            </a:r>
            <a:r>
              <a:rPr lang="ru-RU" b="1" dirty="0" smtClean="0">
                <a:solidFill>
                  <a:srgbClr val="002060"/>
                </a:solidFill>
              </a:rPr>
              <a:t>площадке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Содержимое 8" descr="VwyuaXYwDFY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094328" y="2399332"/>
            <a:ext cx="4789663" cy="3305432"/>
          </a:xfrm>
        </p:spPr>
      </p:pic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Documents and Settings\Пользователь\Рабочий стол\-tv8Px8C3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207" y="1201004"/>
            <a:ext cx="3346188" cy="4478170"/>
          </a:xfrm>
          <a:prstGeom prst="rect">
            <a:avLst/>
          </a:prstGeom>
          <a:noFill/>
        </p:spPr>
      </p:pic>
      <p:pic>
        <p:nvPicPr>
          <p:cNvPr id="6" name="Picture 6" descr="C:\Users\Miroshnikova\Desktop\КАМОК\макеты презентаций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4227" y="-1"/>
            <a:ext cx="779772" cy="818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0759" y="0"/>
            <a:ext cx="846261" cy="75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136" y="0"/>
            <a:ext cx="7001303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Работа на молодежных дворовых площадках выстраивается по схеме: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3586488"/>
            <a:ext cx="1958512" cy="1116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Управление спорта</a:t>
            </a:r>
            <a:endParaRPr lang="ru-RU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473853" y="2263620"/>
            <a:ext cx="7670147" cy="4136743"/>
            <a:chOff x="1294341" y="1187408"/>
            <a:chExt cx="7670147" cy="4136743"/>
          </a:xfrm>
        </p:grpSpPr>
        <p:sp>
          <p:nvSpPr>
            <p:cNvPr id="7" name="Овал 6"/>
            <p:cNvSpPr/>
            <p:nvPr/>
          </p:nvSpPr>
          <p:spPr>
            <a:xfrm>
              <a:off x="6876256" y="2345020"/>
              <a:ext cx="2088232" cy="12943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Управление культуры</a:t>
              </a:r>
              <a:endParaRPr lang="ru-RU" dirty="0"/>
            </a:p>
          </p:txBody>
        </p:sp>
        <p:sp>
          <p:nvSpPr>
            <p:cNvPr id="29" name="Стрелка вниз 28"/>
            <p:cNvSpPr/>
            <p:nvPr/>
          </p:nvSpPr>
          <p:spPr>
            <a:xfrm>
              <a:off x="4175956" y="1187408"/>
              <a:ext cx="648072" cy="4947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3275856" y="1772816"/>
              <a:ext cx="2448272" cy="100811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ДВОРОВАЯ ПЛОЩАДКА</a:t>
              </a:r>
              <a:endParaRPr lang="ru-RU" b="1" dirty="0"/>
            </a:p>
          </p:txBody>
        </p:sp>
        <p:sp>
          <p:nvSpPr>
            <p:cNvPr id="5" name="Овал 4"/>
            <p:cNvSpPr/>
            <p:nvPr/>
          </p:nvSpPr>
          <p:spPr>
            <a:xfrm>
              <a:off x="5922150" y="4029815"/>
              <a:ext cx="1800200" cy="1224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Отдел по делам молодежи</a:t>
              </a:r>
              <a:endParaRPr lang="ru-RU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1294341" y="4029815"/>
              <a:ext cx="2142804" cy="12943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Управление образования</a:t>
              </a:r>
              <a:endParaRPr lang="ru-RU" dirty="0"/>
            </a:p>
          </p:txBody>
        </p:sp>
        <p:cxnSp>
          <p:nvCxnSpPr>
            <p:cNvPr id="16" name="Прямая со стрелкой 15"/>
            <p:cNvCxnSpPr>
              <a:stCxn id="8" idx="0"/>
              <a:endCxn id="4" idx="3"/>
            </p:cNvCxnSpPr>
            <p:nvPr/>
          </p:nvCxnSpPr>
          <p:spPr>
            <a:xfrm flipV="1">
              <a:off x="2365743" y="2633293"/>
              <a:ext cx="1268654" cy="139652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>
              <a:stCxn id="5" idx="0"/>
              <a:endCxn id="4" idx="5"/>
            </p:cNvCxnSpPr>
            <p:nvPr/>
          </p:nvCxnSpPr>
          <p:spPr>
            <a:xfrm flipH="1" flipV="1">
              <a:off x="5365587" y="2633293"/>
              <a:ext cx="1456663" cy="139652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>
              <a:stCxn id="7" idx="1"/>
              <a:endCxn id="4" idx="6"/>
            </p:cNvCxnSpPr>
            <p:nvPr/>
          </p:nvCxnSpPr>
          <p:spPr>
            <a:xfrm rot="16200000" flipV="1">
              <a:off x="6324251" y="1676750"/>
              <a:ext cx="257699" cy="14579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>
              <a:stCxn id="6" idx="6"/>
              <a:endCxn id="4" idx="2"/>
            </p:cNvCxnSpPr>
            <p:nvPr/>
          </p:nvCxnSpPr>
          <p:spPr>
            <a:xfrm flipV="1">
              <a:off x="1779000" y="2276872"/>
              <a:ext cx="1496856" cy="6803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>
              <a:endCxn id="5" idx="4"/>
            </p:cNvCxnSpPr>
            <p:nvPr/>
          </p:nvCxnSpPr>
          <p:spPr>
            <a:xfrm>
              <a:off x="6822250" y="5253951"/>
              <a:ext cx="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Овал 35"/>
            <p:cNvSpPr/>
            <p:nvPr/>
          </p:nvSpPr>
          <p:spPr>
            <a:xfrm>
              <a:off x="3710455" y="3379935"/>
              <a:ext cx="1616515" cy="649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Вожатый</a:t>
              </a:r>
              <a:endParaRPr lang="ru-RU" dirty="0"/>
            </a:p>
          </p:txBody>
        </p:sp>
        <p:cxnSp>
          <p:nvCxnSpPr>
            <p:cNvPr id="52" name="Прямая со стрелкой 51"/>
            <p:cNvCxnSpPr>
              <a:stCxn id="36" idx="0"/>
              <a:endCxn id="4" idx="4"/>
            </p:cNvCxnSpPr>
            <p:nvPr/>
          </p:nvCxnSpPr>
          <p:spPr>
            <a:xfrm flipH="1" flipV="1">
              <a:off x="4499992" y="2780928"/>
              <a:ext cx="18721" cy="59900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рямоугольник 32"/>
          <p:cNvSpPr/>
          <p:nvPr/>
        </p:nvSpPr>
        <p:spPr>
          <a:xfrm>
            <a:off x="1282890" y="1534320"/>
            <a:ext cx="73255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Внутригородской район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02793" y="6150114"/>
            <a:ext cx="60575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</a:t>
            </a:r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Новороссийск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Picture 6" descr="C:\Users\Miroshnikova\Desktop\КАМОК\макеты презентаций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4190" y="-1"/>
            <a:ext cx="859809" cy="902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0759" y="0"/>
            <a:ext cx="762375" cy="68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30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934" y="1"/>
            <a:ext cx="5895833" cy="156785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Расклейка объявлений для информирования жителей о работе площадок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C:\Documents and Settings\Пользователь\Рабочий стол\kPPc67XgGW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128" y="1730092"/>
            <a:ext cx="3263504" cy="4351338"/>
          </a:xfrm>
          <a:prstGeom prst="rect">
            <a:avLst/>
          </a:prstGeom>
          <a:noFill/>
        </p:spPr>
      </p:pic>
      <p:pic>
        <p:nvPicPr>
          <p:cNvPr id="1026" name="Picture 2" descr="C:\Documents and Settings\Пользователь\Рабочий стол\8Kt9HUW62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716" y="1846429"/>
            <a:ext cx="3229827" cy="4306436"/>
          </a:xfrm>
          <a:prstGeom prst="rect">
            <a:avLst/>
          </a:prstGeom>
          <a:noFill/>
        </p:spPr>
      </p:pic>
      <p:pic>
        <p:nvPicPr>
          <p:cNvPr id="5" name="Picture 6" descr="C:\Users\Miroshnikova\Desktop\КАМОК\макеты презентаций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4190" y="-1"/>
            <a:ext cx="859809" cy="902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0759" y="0"/>
            <a:ext cx="762375" cy="68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Рабочий стол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006"/>
            <a:ext cx="9210675" cy="6908006"/>
          </a:xfrm>
          <a:prstGeom prst="rect">
            <a:avLst/>
          </a:prstGeom>
          <a:noFill/>
        </p:spPr>
      </p:pic>
      <p:pic>
        <p:nvPicPr>
          <p:cNvPr id="3" name="Picture 6" descr="C:\Users\Miroshnikova\Desktop\КАМОК\макеты презентаций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04717"/>
            <a:ext cx="887103" cy="902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2431" y="-22996"/>
            <a:ext cx="791570" cy="62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613" cy="95534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График работы закрепленных учреждений 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Центрального </a:t>
            </a:r>
            <a:r>
              <a:rPr lang="ru-RU" sz="2400" b="1" dirty="0" smtClean="0"/>
              <a:t>внутригородского района</a:t>
            </a:r>
            <a:endParaRPr lang="ru-RU" sz="2200" b="1" dirty="0"/>
          </a:p>
        </p:txBody>
      </p:sp>
      <p:graphicFrame>
        <p:nvGraphicFramePr>
          <p:cNvPr id="3163" name="Group 9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913265814"/>
              </p:ext>
            </p:extLst>
          </p:nvPr>
        </p:nvGraphicFramePr>
        <p:xfrm>
          <a:off x="-2" y="1041525"/>
          <a:ext cx="9144002" cy="4335692"/>
        </p:xfrm>
        <a:graphic>
          <a:graphicData uri="http://schemas.openxmlformats.org/drawingml/2006/table">
            <a:tbl>
              <a:tblPr/>
              <a:tblGrid>
                <a:gridCol w="340913"/>
                <a:gridCol w="1323043"/>
                <a:gridCol w="1338601"/>
                <a:gridCol w="1211787"/>
                <a:gridCol w="1310419"/>
                <a:gridCol w="1239406"/>
                <a:gridCol w="1265311"/>
                <a:gridCol w="1114522"/>
              </a:tblGrid>
              <a:tr h="69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ул. Советов,2/6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пр.Ленина,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пр.Ленина, 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ул.Алексеева, 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ул.Карамзина, 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парк Фрунзе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ул.Мира, 37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6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 «Молодежный центр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 «Молодежный центр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 «Молодежный центр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 «Молодежный центр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 «Молодежный центр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МАУ «Планетарий им. Ю.Гагарина»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 «Молодежный центр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7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</a:p>
                  </a:txBody>
                  <a:tcPr vert="vert2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ТЭЛ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№ 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67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vert="vert2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МБУ «ГДК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МБУ «ГЦНК»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МАУ «Планетарий им. Ю.Гагарина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МБУ «ЦБС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МБУ «ЦБС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МАУ «Новороссийский городской театр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МАУ «МКЦ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6" descr="C:\Users\Miroshnikova\Desktop\КАМОК\макеты презентаций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6520" y="0"/>
            <a:ext cx="737480" cy="750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2244" y="0"/>
            <a:ext cx="670890" cy="60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388</Words>
  <Application>Microsoft Office PowerPoint</Application>
  <PresentationFormat>Экран (4:3)</PresentationFormat>
  <Paragraphs>119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ПОКАЗАТЕЛИ  ПО МОЛОДЕЖНЫМ ДВОРОВЫМ ПЛОЩАДКАМ</vt:lpstr>
      <vt:lpstr>«Школа вожатых 2016»</vt:lpstr>
      <vt:lpstr>Нормативные документы вожатого на дворовой площадке</vt:lpstr>
      <vt:lpstr>Работа на молодежных дворовых площадках выстраивается по схеме:</vt:lpstr>
      <vt:lpstr>Расклейка объявлений для информирования жителей о работе площадок</vt:lpstr>
      <vt:lpstr>Слайд 8</vt:lpstr>
      <vt:lpstr>График работы закрепленных учреждений   Центрального внутригородского района</vt:lpstr>
      <vt:lpstr>График работы закрепленных учреждений   Центрального внутригородского района</vt:lpstr>
      <vt:lpstr>Работа Молодежных Дворовых Площадок</vt:lpstr>
      <vt:lpstr>Работа Молодежных Дворовых  Площадок</vt:lpstr>
      <vt:lpstr>Работа Молодежных Дворовых  Площадок</vt:lpstr>
      <vt:lpstr>Освещение работы площадок  в СМИ</vt:lpstr>
      <vt:lpstr>Освещение работы площадок  в СМИ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асер</cp:lastModifiedBy>
  <cp:revision>141</cp:revision>
  <cp:lastPrinted>2016-06-24T11:49:56Z</cp:lastPrinted>
  <dcterms:created xsi:type="dcterms:W3CDTF">2014-11-21T11:00:06Z</dcterms:created>
  <dcterms:modified xsi:type="dcterms:W3CDTF">2016-10-19T15:32:16Z</dcterms:modified>
</cp:coreProperties>
</file>